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</p:sldMasterIdLst>
  <p:notesMasterIdLst>
    <p:notesMasterId r:id="rId10"/>
  </p:notesMasterIdLst>
  <p:handoutMasterIdLst>
    <p:handoutMasterId r:id="rId11"/>
  </p:handoutMasterIdLst>
  <p:sldIdLst>
    <p:sldId id="444" r:id="rId2"/>
    <p:sldId id="5758" r:id="rId3"/>
    <p:sldId id="5765" r:id="rId4"/>
    <p:sldId id="5767" r:id="rId5"/>
    <p:sldId id="5768" r:id="rId6"/>
    <p:sldId id="5769" r:id="rId7"/>
    <p:sldId id="5770" r:id="rId8"/>
    <p:sldId id="5764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5" orient="horz" pos="1620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ртем Латыпов" initials="АЛ" lastIdx="1" clrIdx="0">
    <p:extLst>
      <p:ext uri="{19B8F6BF-5375-455C-9EA6-DF929625EA0E}">
        <p15:presenceInfo xmlns:p15="http://schemas.microsoft.com/office/powerpoint/2012/main" userId="S::a.latypov@sgtt.onmicrosoft.com::69fef4a1-ec3e-44e0-852c-cdd1680f4f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798089"/>
    <a:srgbClr val="3F4650"/>
    <a:srgbClr val="444851"/>
    <a:srgbClr val="000000"/>
    <a:srgbClr val="8C7DCD"/>
    <a:srgbClr val="010101"/>
    <a:srgbClr val="FFFFFF"/>
    <a:srgbClr val="FEE05C"/>
    <a:srgbClr val="26B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8" autoAdjust="0"/>
    <p:restoredTop sz="58503" autoAdjust="0"/>
  </p:normalViewPr>
  <p:slideViewPr>
    <p:cSldViewPr snapToGrid="0" showGuides="1">
      <p:cViewPr varScale="1">
        <p:scale>
          <a:sx n="90" d="100"/>
          <a:sy n="90" d="100"/>
        </p:scale>
        <p:origin x="2896" y="18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2" d="100"/>
          <a:sy n="62" d="100"/>
        </p:scale>
        <p:origin x="3163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5B5CB29-ECC7-4C97-BF70-FFC0D0D1FF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7D8EE5-B833-418D-B772-DAE899EF08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EFD81-BC72-4F84-8EE2-3AA9F81ED212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7D8995-47E4-4FBC-917C-6B9AA34F06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1F860A-CED6-48E4-8AAC-17DF742CA7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64E70-2AF2-4835-8AD5-25E29B1C0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107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Добрый день, коллеги. Меня зовут Иван Дмитриев. Я работаю директором по информационной безопасности </a:t>
            </a:r>
            <a:r>
              <a:rPr lang="en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TalentTech</a:t>
            </a:r>
            <a:r>
              <a:rPr lang="e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Мы являемся поставщиком облачных сервисов и технологий в управлении талантами людей, их развитием и эффективностью их применения в интересах бизнеса.</a:t>
            </a:r>
            <a:endParaRPr lang="ru-RU" b="0" dirty="0">
              <a:effectLst/>
            </a:endParaRPr>
          </a:p>
          <a:p>
            <a:pPr rtl="0"/>
            <a:br>
              <a:rPr lang="ru-RU" b="0" dirty="0">
                <a:effectLst/>
              </a:rPr>
            </a:b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Ряд наших решений направлен на помощь бизнесу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диджитализироваться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Кроме того, в нашей работе мы используем в основном только облачные сервисы и технологии. Хотел бы поделиться с вами опытом и мнением по поводу места функции ИБ в цифровой трансформации, а также методах по управлению информационной безопасностью бизнеса, которые мы активно применяем в своих бизнес-процессах.</a:t>
            </a:r>
            <a:endParaRPr lang="ru-RU" b="0" dirty="0">
              <a:effectLst/>
            </a:endParaRP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50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Концептуально, цифровая трансформация - не только внедрение набивших оскомину средств и технологий, которые фигурируют в каждом рекламном буклете. Это понятие намного шире. Если концентрироваться на средствах и технологиях, то для обеспечения информационной безопасности бизнеса не случится ничего нового: придут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вендоры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предложат инструменты, интеграторы их интегрируют и наступит всеобщее счастье. Звучит так, что нам необходимо предусмотреть только дополнительные инвестиции в средства защиты для новых игрушек бизнеса. Но… Цифровая трансформация - это революционный процесс, который меняет не только технологии, но и корпоративную культуру, да и вообще модель бизнеса.</a:t>
            </a:r>
            <a:endParaRPr lang="ru-RU" b="0" dirty="0">
              <a:effectLst/>
            </a:endParaRPr>
          </a:p>
          <a:p>
            <a:pPr rtl="0"/>
            <a:br>
              <a:rPr lang="ru-RU" b="0" dirty="0">
                <a:effectLst/>
              </a:rPr>
            </a:b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Почему же бизнес стремится к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диджитализации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 Все просто: повышается вовлеченность участников бизнес-процессов, появляется возможность работать на расстоянии вытянутой руки вне зависимости от местонахождения, в разы увеличивается оперативность обратной связи, появляется прозрачность и измеримость.</a:t>
            </a:r>
            <a:endParaRPr lang="ru-RU" b="0" dirty="0">
              <a:effectLst/>
            </a:endParaRPr>
          </a:p>
          <a:p>
            <a:pPr rtl="0"/>
            <a:br>
              <a:rPr lang="ru-RU" b="0" dirty="0">
                <a:effectLst/>
              </a:rPr>
            </a:b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Не правда ли, звучит как вызов с точки зрения специалистов, ответственных за информационную безопасность? </a:t>
            </a:r>
            <a:endParaRPr lang="ru-RU" b="0" dirty="0">
              <a:effectLst/>
            </a:endParaRPr>
          </a:p>
          <a:p>
            <a:pPr rtl="0"/>
            <a:br>
              <a:rPr lang="ru-RU" b="0" dirty="0">
                <a:effectLst/>
              </a:rPr>
            </a:b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Нам придется научиться работать в условиях размытого информационного периметра. Ведь цифровая трансформация предусматривает доступ к информации в режиме 24/7. Научиться защищать информацию даже на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непринадлежащей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нам инфраструктуре. У нас появляется еще один критичный ресурс - озеро данных, а также субъекты доступа, которые имеют неограниченный доступ к конфиденциальной информации (дата-инженеры). Бизнес будет нестись вперед, перестраиваться, и нам нельзя его останавливать. Нам надо бежать вслед за ним. Классический организационный конфликт между </a:t>
            </a:r>
            <a:r>
              <a:rPr lang="e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IT 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и ИБ больше не главный двигатель эволюции. СУИБ в </a:t>
            </a:r>
            <a:r>
              <a:rPr lang="e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VUCA 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мире ты либо на автобусе, либо за бортом. </a:t>
            </a:r>
            <a:r>
              <a:rPr lang="e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IT — 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драйвер и руки цифровой трансформации. И бить по этим рукам - значит тормозить бизнес. Необходимо установить партнерские взаимоотношения и помогать бизнесу бок-о-бок.</a:t>
            </a:r>
            <a:endParaRPr lang="ru-RU" b="0" dirty="0">
              <a:effectLst/>
            </a:endParaRP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4494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Перестаньте жить стереотипами: «облака опасны», «мы не знаем, что происходит на той стороне», «мы потеряем контроль над ситуацией». Бизнесу нужны облака - это во многих случаях дешевле, позволяет применять технологии, которые невозможно построить на внутренней инфраструктуре. Поддержка облаков осуществляется непосредственно специалистами, их разрабатывающими. </a:t>
            </a:r>
            <a:endParaRPr lang="ru-RU" b="0" dirty="0">
              <a:effectLst/>
            </a:endParaRPr>
          </a:p>
          <a:p>
            <a:pPr rtl="0"/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Если задаться вопросом о переносе бизнес-процессов в облака, то можно понять, что уже сейчас львиная доля коммуникации по совместным активностям ведется в мессенджерах, которые не находятся в нашей инфраструктуре.</a:t>
            </a:r>
            <a:endParaRPr lang="ru-RU" b="0" dirty="0">
              <a:effectLst/>
            </a:endParaRPr>
          </a:p>
          <a:p>
            <a:pPr rtl="0"/>
            <a:br>
              <a:rPr lang="ru-RU" b="0" dirty="0">
                <a:effectLst/>
              </a:rPr>
            </a:b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Мы активно применяем облака для своих внутренних бизнес-процессов, а также предоставляем свои облачные сервисы нашим клиентам. Этот опыт позволил сформулировать основные рекомендации по  выводу бизнеса в облака.</a:t>
            </a:r>
            <a:endParaRPr lang="ru-RU" b="0" dirty="0">
              <a:effectLst/>
            </a:endParaRPr>
          </a:p>
          <a:p>
            <a:pPr rtl="0" fontAlgn="base"/>
            <a:br>
              <a:rPr lang="ru-RU" b="0" dirty="0">
                <a:effectLst/>
              </a:rPr>
            </a:b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Станьте «регулятором» для провайдера облачных услуг. Проанализируйте свои риски, на основании этого выставьте требования по уровню защищенности (как реальной, так и с точки зрения законодательства). Попросите описание системы защиты вашей информации, которую вы отдаете в обработку. Задавайте вопросы и добивайтесь понимания. Сейчас уже нельзя ограничиваться «сухой» анкетой поставщика, если хотите добиться прозрачности - будьте в диалоге с поставщиками.</a:t>
            </a:r>
          </a:p>
          <a:p>
            <a:pPr rtl="0" fontAlgn="base"/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Предусмотрите в </a:t>
            </a:r>
            <a:r>
              <a:rPr lang="e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SLA 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пункты «по ИБ». Провайдер пойдет навстречу с целью интеграции с системами реагирования на инциденты. Договоритесь о порядке актуализации информации по уровню защищенности ваших данных и процессов.</a:t>
            </a:r>
          </a:p>
          <a:p>
            <a:pPr rtl="0" fontAlgn="base"/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Современные облака прекрасно интегрируются в корпоративную систему управления доступом, автоматизируйте эти процессы, или хотя бы пересматривайте на предмет актуальности. Пользуйтесь механизмами </a:t>
            </a:r>
            <a:r>
              <a:rPr lang="e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SSO 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ваших корпоративных систем. Если провайдер говорит, что он не умеет, наверно, у него недостаточно зрелый продукт.</a:t>
            </a:r>
          </a:p>
          <a:p>
            <a:pPr rtl="0" fontAlgn="base"/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Уделяйте внимание безопасности интеграционного слоя: между вашей внутренней системой и облаком, либо между облаками — чаще всего каналы утечки информации могут возникнуть здесь</a:t>
            </a:r>
          </a:p>
          <a:p>
            <a:pPr rtl="0" fontAlgn="base"/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Добивайтесь прозрачности. Облака прекрасно интегрируются с </a:t>
            </a:r>
            <a:r>
              <a:rPr lang="e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SOC &amp; SIEM</a:t>
            </a:r>
          </a:p>
          <a:p>
            <a:pPr rtl="0" fontAlgn="base"/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Проговорите план и временные рамки восстановления</a:t>
            </a:r>
          </a:p>
          <a:p>
            <a:pPr rtl="0" fontAlgn="base"/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Четко определите  материальную ответственность за инциденты. Что-то лучше, чем ничего.</a:t>
            </a:r>
          </a:p>
          <a:p>
            <a:pPr rtl="0" fontAlgn="base"/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Поговорите с коллегами на "той" стороне. Мотивация у всех одна - сделать для вас безопасный сервис.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170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Когда я описывал цифровую трансформацию - я говорил о том, что это также и революция в корпоративной культуре.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Кибербезопасность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- одна из ключевых компетенций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диджитализированного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сотрудника. Мы с вами всегда говорим, что информационная безопасность бизнеса — дело каждого сотрудника. Функция ИБ с цифровой трансформацией  приобретает роль некоего центра компетенций. Вне зависимости от штатной численности вы не сможете контролировать выполнение политики ИБ каждым сотрудником. Так, может, лучше стимулировать и вовлекать? Тем более сейчас, когда сотрудник становится одной из самых удобных для злоумышленника точкой входа в размытый периметр.</a:t>
            </a:r>
            <a:endParaRPr lang="ru-RU" b="0" dirty="0">
              <a:effectLst/>
            </a:endParaRPr>
          </a:p>
          <a:p>
            <a:pPr rtl="0"/>
            <a:br>
              <a:rPr lang="ru-RU" b="0" dirty="0">
                <a:effectLst/>
              </a:rPr>
            </a:b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Персональная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кибербезопасность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сотрудника все больше влияет на безопасность бизнеса. Кроме того, повышение навыков ИБ сотрудника в его частной жизни — хорошая почва вовлечь его в выполнение политики информационной безопасности. Если он будет понимать требования к паролю или чем 2ФА поможет ему сохранить деньги на банковской карте, привыкнет к персональным инструментам, то он не будет чинить препятствий и будет выполнять корпоративные требования</a:t>
            </a:r>
            <a:endParaRPr lang="ru-RU" b="0" dirty="0">
              <a:effectLst/>
            </a:endParaRPr>
          </a:p>
          <a:p>
            <a:pPr rtl="0"/>
            <a:br>
              <a:rPr lang="ru-RU" b="0" dirty="0">
                <a:effectLst/>
              </a:rPr>
            </a:b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Вовлеченность сотрудников в процессы ИБ - ключевой показатель эффективности функции в будущем. Что же можно делать уже сейчас?</a:t>
            </a:r>
            <a:endParaRPr lang="ru-RU" b="0" dirty="0">
              <a:effectLst/>
            </a:endParaRP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408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Сформируйте портрет компетенций идеально вовлеченного сотрудника. Не увлекайтесь: действительно ли  не специалист должен отличать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фишинг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от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социнженерии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 Может быть, достаточно того, что он осведомлен в том, что странные письма могут нести опасность  и как концептуально реализуются атаки на предприятие через его сотрудников.</a:t>
            </a:r>
          </a:p>
          <a:p>
            <a:pPr rtl="0" fontAlgn="base"/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Поймите разрывы в компетенции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кибербезопасности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в идеале, каждого сотрудника. Мы для этого используем разработанную нами же систему. Сотрудники проходят адаптивный тест, информация обобщается, после чего сотрудник «присаживается» на соответствующий контент.</a:t>
            </a:r>
          </a:p>
          <a:p>
            <a:pPr rtl="0" fontAlgn="base"/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Сформируйте план по заполнению "пробелов" и приступите к их заполнению. Как показала практика, приглашение внешних спикеров способствует эффективности. </a:t>
            </a:r>
          </a:p>
          <a:p>
            <a:pPr rtl="0" fontAlgn="base"/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Управляйте вовлеченностью сотрудников в процессы ИБ. Это не разовая акция, а процесс. Процесс должен вестись непрерывно — рассылки, форумы,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соцсети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каналы в телеграмме,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митапы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— вот основной инструмент повышения заинтересованности.</a:t>
            </a:r>
          </a:p>
        </p:txBody>
      </p:sp>
    </p:spTree>
    <p:extLst>
      <p:ext uri="{BB962C8B-B14F-4D97-AF65-F5344CB8AC3E}">
        <p14:creationId xmlns:p14="http://schemas.microsoft.com/office/powerpoint/2010/main" val="933890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238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1">
            <a:extLst>
              <a:ext uri="{FF2B5EF4-FFF2-40B4-BE49-F238E27FC236}">
                <a16:creationId xmlns:a16="http://schemas.microsoft.com/office/drawing/2014/main" id="{1B446D12-ABAB-41BF-B5EB-3C8A1D62A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125" y="1615286"/>
            <a:ext cx="79951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 lang="ru-RU" sz="3200">
                <a:solidFill>
                  <a:schemeClr val="bg2"/>
                </a:solidFill>
                <a:latin typeface="+mj-lt"/>
                <a:ea typeface="Proxima Nova"/>
                <a:cs typeface="Proxima Nova"/>
              </a:defRPr>
            </a:lvl1pPr>
          </a:lstStyle>
          <a:p>
            <a:pPr marL="0" lvl="0" indent="0">
              <a:buNone/>
            </a:pPr>
            <a:r>
              <a:rPr lang="ru-RU" dirty="0"/>
              <a:t>Образец заголовка</a:t>
            </a:r>
          </a:p>
        </p:txBody>
      </p:sp>
      <p:sp>
        <p:nvSpPr>
          <p:cNvPr id="51" name="Shape 12">
            <a:extLst>
              <a:ext uri="{FF2B5EF4-FFF2-40B4-BE49-F238E27FC236}">
                <a16:creationId xmlns:a16="http://schemas.microsoft.com/office/drawing/2014/main" id="{60F482B2-D063-43D8-B49D-84BEFC3A14E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 lang="ru-RU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50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(с подзаголовком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">
            <a:extLst>
              <a:ext uri="{FF2B5EF4-FFF2-40B4-BE49-F238E27FC236}">
                <a16:creationId xmlns:a16="http://schemas.microsoft.com/office/drawing/2014/main" id="{85679BE3-913C-43A6-84C7-6FD1CE53759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90125" y="1276246"/>
            <a:ext cx="79951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>
              <a:defRPr kumimoji="0" sz="1600" kern="0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Proxima Nova"/>
                <a:cs typeface="Proxima Nova"/>
              </a:defRPr>
            </a:lvl1pPr>
          </a:lstStyle>
          <a:p>
            <a:pPr marL="0" lvl="0" indent="0" defTabSz="914400" eaLnBrk="1" fontAlgn="auto" latinLnBrk="0" hangingPunct="1">
              <a:buSzTx/>
              <a:buNone/>
              <a:tabLst/>
            </a:pPr>
            <a:endParaRPr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A69D684-AAF6-4155-AD5A-6F0D7E90C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125" y="1934537"/>
            <a:ext cx="79951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>
              <a:defRPr lang="ru-RU" sz="3200">
                <a:solidFill>
                  <a:schemeClr val="bg2"/>
                </a:solidFill>
                <a:latin typeface="+mj-lt"/>
                <a:ea typeface="Proxima Nova"/>
                <a:cs typeface="Proxima Nova"/>
              </a:defRPr>
            </a:lvl1pPr>
          </a:lstStyle>
          <a:p>
            <a:pPr marL="0" lvl="0" indent="0">
              <a:buNone/>
            </a:pPr>
            <a:r>
              <a:rPr lang="ru-RU" dirty="0"/>
              <a:t>Образец заголовка</a:t>
            </a:r>
          </a:p>
        </p:txBody>
      </p:sp>
      <p:sp>
        <p:nvSpPr>
          <p:cNvPr id="16" name="Shape 12">
            <a:extLst>
              <a:ext uri="{FF2B5EF4-FFF2-40B4-BE49-F238E27FC236}">
                <a16:creationId xmlns:a16="http://schemas.microsoft.com/office/drawing/2014/main" id="{1DB0C2B7-CFC9-4234-A0C5-A23E81A829E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 lang="ru-RU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8245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4">
            <a:extLst>
              <a:ext uri="{FF2B5EF4-FFF2-40B4-BE49-F238E27FC236}">
                <a16:creationId xmlns:a16="http://schemas.microsoft.com/office/drawing/2014/main" id="{79C1393A-8D3F-4684-B4E6-8BD891ABF5E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i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46222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48543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 userDrawn="1">
          <p15:clr>
            <a:srgbClr val="A4A3A4"/>
          </p15:clr>
        </p15:guide>
        <p15:guide id="3" pos="340" userDrawn="1">
          <p15:clr>
            <a:srgbClr val="9FCC3B"/>
          </p15:clr>
        </p15:guide>
        <p15:guide id="4" pos="5420" userDrawn="1">
          <p15:clr>
            <a:srgbClr val="9FCC3B"/>
          </p15:clr>
        </p15:guide>
        <p15:guide id="5" orient="horz" pos="2913" userDrawn="1">
          <p15:clr>
            <a:srgbClr val="9FCC3B"/>
          </p15:clr>
        </p15:guide>
        <p15:guide id="6" orient="horz" pos="327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4.svg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hyperlink" Target="mailto:i.dmitriev@talenttech.ru" TargetMode="External"/><Relationship Id="rId20" Type="http://schemas.openxmlformats.org/officeDocument/2006/relationships/image" Target="../media/image16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hyperlink" Target="https://t.me/idmitriev" TargetMode="External"/><Relationship Id="rId10" Type="http://schemas.openxmlformats.org/officeDocument/2006/relationships/image" Target="../media/image9.svg"/><Relationship Id="rId19" Type="http://schemas.openxmlformats.org/officeDocument/2006/relationships/image" Target="../media/image15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hyperlink" Target="fb.com/ivdmitriev" TargetMode="External"/><Relationship Id="rId22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18" Type="http://schemas.openxmlformats.org/officeDocument/2006/relationships/image" Target="../media/image34.sv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.svg"/><Relationship Id="rId20" Type="http://schemas.openxmlformats.org/officeDocument/2006/relationships/image" Target="../media/image36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24" Type="http://schemas.openxmlformats.org/officeDocument/2006/relationships/image" Target="../media/image40.sv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10" Type="http://schemas.openxmlformats.org/officeDocument/2006/relationships/image" Target="../media/image26.svg"/><Relationship Id="rId19" Type="http://schemas.openxmlformats.org/officeDocument/2006/relationships/image" Target="../media/image35.pn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Relationship Id="rId22" Type="http://schemas.openxmlformats.org/officeDocument/2006/relationships/image" Target="../media/image3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jpg"/><Relationship Id="rId5" Type="http://schemas.microsoft.com/office/2007/relationships/hdphoto" Target="../media/hdphoto1.wdp"/><Relationship Id="rId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svg"/><Relationship Id="rId3" Type="http://schemas.openxmlformats.org/officeDocument/2006/relationships/image" Target="../media/image57.jpg"/><Relationship Id="rId7" Type="http://schemas.openxmlformats.org/officeDocument/2006/relationships/image" Target="../media/image61.sv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11" Type="http://schemas.openxmlformats.org/officeDocument/2006/relationships/image" Target="../media/image65.svg"/><Relationship Id="rId5" Type="http://schemas.openxmlformats.org/officeDocument/2006/relationships/image" Target="../media/image59.sv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3A0A60F-CB06-44CB-83B5-5BEDD655E7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297" r="414" b="-1"/>
          <a:stretch/>
        </p:blipFill>
        <p:spPr>
          <a:xfrm>
            <a:off x="1" y="-5745"/>
            <a:ext cx="9144000" cy="5148924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C3928E0-02A2-42F7-92EA-8429D58CD1A1}"/>
              </a:ext>
            </a:extLst>
          </p:cNvPr>
          <p:cNvSpPr/>
          <p:nvPr/>
        </p:nvSpPr>
        <p:spPr>
          <a:xfrm>
            <a:off x="0" y="-5424"/>
            <a:ext cx="9144000" cy="5148924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Google Shape;98;p1">
            <a:extLst>
              <a:ext uri="{FF2B5EF4-FFF2-40B4-BE49-F238E27FC236}">
                <a16:creationId xmlns:a16="http://schemas.microsoft.com/office/drawing/2014/main" id="{AC6493C3-3AD0-413A-88A4-FE37651EB376}"/>
              </a:ext>
            </a:extLst>
          </p:cNvPr>
          <p:cNvSpPr txBox="1">
            <a:spLocks/>
          </p:cNvSpPr>
          <p:nvPr/>
        </p:nvSpPr>
        <p:spPr>
          <a:xfrm>
            <a:off x="850536" y="2408480"/>
            <a:ext cx="5810282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0000"/>
              </a:lnSpc>
              <a:defRPr/>
            </a:pPr>
            <a:r>
              <a:rPr lang="ru-RU" sz="4000" dirty="0">
                <a:solidFill>
                  <a:schemeClr val="bg1"/>
                </a:solidFill>
                <a:latin typeface="Proxima Nova Th" panose="02000506030000020004" pitchFamily="2" charset="0"/>
              </a:rPr>
              <a:t>ВЫЗОВЫ ИБ В ЭПОХУ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Lt" panose="02000506030000020004" pitchFamily="2" charset="0"/>
                <a:sym typeface="Proxima Nova Semibold"/>
              </a:rPr>
            </a:br>
            <a:r>
              <a:rPr lang="ru-RU" sz="4000" b="1" dirty="0">
                <a:solidFill>
                  <a:schemeClr val="bg1"/>
                </a:solidFill>
                <a:latin typeface="Proxima Nova Rg" panose="02000506030000020004" pitchFamily="2" charset="0"/>
              </a:rPr>
              <a:t>ЦИФРОВОЙ</a:t>
            </a:r>
          </a:p>
          <a:p>
            <a:pPr lvl="0">
              <a:lnSpc>
                <a:spcPct val="110000"/>
              </a:lnSpc>
              <a:defRPr/>
            </a:pPr>
            <a:r>
              <a:rPr lang="ru-RU" sz="4000" b="1" dirty="0">
                <a:solidFill>
                  <a:schemeClr val="bg1"/>
                </a:solidFill>
                <a:latin typeface="Proxima Nova Rg" panose="02000506030000020004" pitchFamily="2" charset="0"/>
              </a:rPr>
              <a:t>ТРАНСФОРМАЦИИ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xima Nova Rg" panose="02000506030000020004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86435598-EF5E-49F6-883E-E4D5313ED1BE}"/>
              </a:ext>
            </a:extLst>
          </p:cNvPr>
          <p:cNvGrpSpPr/>
          <p:nvPr/>
        </p:nvGrpSpPr>
        <p:grpSpPr>
          <a:xfrm>
            <a:off x="539750" y="519113"/>
            <a:ext cx="1099298" cy="347542"/>
            <a:chOff x="539750" y="519113"/>
            <a:chExt cx="1099298" cy="347542"/>
          </a:xfrm>
        </p:grpSpPr>
        <p:grpSp>
          <p:nvGrpSpPr>
            <p:cNvPr id="39" name="Рисунок 6">
              <a:extLst>
                <a:ext uri="{FF2B5EF4-FFF2-40B4-BE49-F238E27FC236}">
                  <a16:creationId xmlns:a16="http://schemas.microsoft.com/office/drawing/2014/main" id="{AD74ED91-4FF0-46ED-99D2-6FB06170B120}"/>
                </a:ext>
              </a:extLst>
            </p:cNvPr>
            <p:cNvGrpSpPr/>
            <p:nvPr/>
          </p:nvGrpSpPr>
          <p:grpSpPr>
            <a:xfrm>
              <a:off x="539750" y="521483"/>
              <a:ext cx="341025" cy="344185"/>
              <a:chOff x="294569" y="609600"/>
              <a:chExt cx="1644967" cy="1660207"/>
            </a:xfrm>
            <a:solidFill>
              <a:schemeClr val="accent1"/>
            </a:solidFill>
          </p:grpSpPr>
          <p:sp>
            <p:nvSpPr>
              <p:cNvPr id="57" name="Полилиния: фигура 56">
                <a:extLst>
                  <a:ext uri="{FF2B5EF4-FFF2-40B4-BE49-F238E27FC236}">
                    <a16:creationId xmlns:a16="http://schemas.microsoft.com/office/drawing/2014/main" id="{3EF95D93-EFB3-4535-8ECB-6ADBE6C29E72}"/>
                  </a:ext>
                </a:extLst>
              </p:cNvPr>
              <p:cNvSpPr/>
              <p:nvPr/>
            </p:nvSpPr>
            <p:spPr>
              <a:xfrm>
                <a:off x="294569" y="609600"/>
                <a:ext cx="737235" cy="737235"/>
              </a:xfrm>
              <a:custGeom>
                <a:avLst/>
                <a:gdLst>
                  <a:gd name="connsiteX0" fmla="*/ 737235 w 737235"/>
                  <a:gd name="connsiteY0" fmla="*/ 368618 h 737235"/>
                  <a:gd name="connsiteX1" fmla="*/ 368618 w 737235"/>
                  <a:gd name="connsiteY1" fmla="*/ 737235 h 737235"/>
                  <a:gd name="connsiteX2" fmla="*/ 0 w 737235"/>
                  <a:gd name="connsiteY2" fmla="*/ 368617 h 737235"/>
                  <a:gd name="connsiteX3" fmla="*/ 368618 w 737235"/>
                  <a:gd name="connsiteY3" fmla="*/ 0 h 737235"/>
                  <a:gd name="connsiteX4" fmla="*/ 737235 w 737235"/>
                  <a:gd name="connsiteY4" fmla="*/ 368618 h 737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7235" h="737235">
                    <a:moveTo>
                      <a:pt x="737235" y="368618"/>
                    </a:moveTo>
                    <a:cubicBezTo>
                      <a:pt x="737235" y="572199"/>
                      <a:pt x="572199" y="737235"/>
                      <a:pt x="368618" y="737235"/>
                    </a:cubicBezTo>
                    <a:cubicBezTo>
                      <a:pt x="165036" y="737235"/>
                      <a:pt x="0" y="572199"/>
                      <a:pt x="0" y="368617"/>
                    </a:cubicBezTo>
                    <a:cubicBezTo>
                      <a:pt x="0" y="165036"/>
                      <a:pt x="165036" y="0"/>
                      <a:pt x="368618" y="0"/>
                    </a:cubicBezTo>
                    <a:cubicBezTo>
                      <a:pt x="572199" y="0"/>
                      <a:pt x="737235" y="165036"/>
                      <a:pt x="737235" y="3686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" name="Полилиния: фигура 57">
                <a:extLst>
                  <a:ext uri="{FF2B5EF4-FFF2-40B4-BE49-F238E27FC236}">
                    <a16:creationId xmlns:a16="http://schemas.microsoft.com/office/drawing/2014/main" id="{CF071982-E8A1-451D-BDF9-DFB44D94A9A8}"/>
                  </a:ext>
                </a:extLst>
              </p:cNvPr>
              <p:cNvSpPr/>
              <p:nvPr/>
            </p:nvSpPr>
            <p:spPr>
              <a:xfrm>
                <a:off x="1202301" y="609600"/>
                <a:ext cx="737234" cy="737235"/>
              </a:xfrm>
              <a:custGeom>
                <a:avLst/>
                <a:gdLst>
                  <a:gd name="connsiteX0" fmla="*/ 737235 w 737234"/>
                  <a:gd name="connsiteY0" fmla="*/ 368618 h 737235"/>
                  <a:gd name="connsiteX1" fmla="*/ 368618 w 737234"/>
                  <a:gd name="connsiteY1" fmla="*/ 737235 h 737235"/>
                  <a:gd name="connsiteX2" fmla="*/ 0 w 737234"/>
                  <a:gd name="connsiteY2" fmla="*/ 368617 h 737235"/>
                  <a:gd name="connsiteX3" fmla="*/ 368618 w 737234"/>
                  <a:gd name="connsiteY3" fmla="*/ 0 h 737235"/>
                  <a:gd name="connsiteX4" fmla="*/ 737235 w 737234"/>
                  <a:gd name="connsiteY4" fmla="*/ 368618 h 737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7234" h="737235">
                    <a:moveTo>
                      <a:pt x="737235" y="368618"/>
                    </a:moveTo>
                    <a:cubicBezTo>
                      <a:pt x="737235" y="572199"/>
                      <a:pt x="572199" y="737235"/>
                      <a:pt x="368618" y="737235"/>
                    </a:cubicBezTo>
                    <a:cubicBezTo>
                      <a:pt x="165036" y="737235"/>
                      <a:pt x="0" y="572199"/>
                      <a:pt x="0" y="368617"/>
                    </a:cubicBezTo>
                    <a:cubicBezTo>
                      <a:pt x="0" y="165036"/>
                      <a:pt x="165036" y="0"/>
                      <a:pt x="368618" y="0"/>
                    </a:cubicBezTo>
                    <a:cubicBezTo>
                      <a:pt x="572199" y="0"/>
                      <a:pt x="737235" y="165036"/>
                      <a:pt x="737235" y="368618"/>
                    </a:cubicBezTo>
                    <a:close/>
                  </a:path>
                </a:pathLst>
              </a:custGeom>
              <a:solidFill>
                <a:srgbClr val="7E5B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" name="Полилиния: фигура 58">
                <a:extLst>
                  <a:ext uri="{FF2B5EF4-FFF2-40B4-BE49-F238E27FC236}">
                    <a16:creationId xmlns:a16="http://schemas.microsoft.com/office/drawing/2014/main" id="{16FFECC7-B531-4681-A473-C9E647FAA46D}"/>
                  </a:ext>
                </a:extLst>
              </p:cNvPr>
              <p:cNvSpPr/>
              <p:nvPr/>
            </p:nvSpPr>
            <p:spPr>
              <a:xfrm>
                <a:off x="1202301" y="1532572"/>
                <a:ext cx="737234" cy="737234"/>
              </a:xfrm>
              <a:custGeom>
                <a:avLst/>
                <a:gdLst>
                  <a:gd name="connsiteX0" fmla="*/ 737235 w 737234"/>
                  <a:gd name="connsiteY0" fmla="*/ 368618 h 737234"/>
                  <a:gd name="connsiteX1" fmla="*/ 368618 w 737234"/>
                  <a:gd name="connsiteY1" fmla="*/ 737235 h 737234"/>
                  <a:gd name="connsiteX2" fmla="*/ 0 w 737234"/>
                  <a:gd name="connsiteY2" fmla="*/ 368618 h 737234"/>
                  <a:gd name="connsiteX3" fmla="*/ 368618 w 737234"/>
                  <a:gd name="connsiteY3" fmla="*/ 0 h 737234"/>
                  <a:gd name="connsiteX4" fmla="*/ 737235 w 737234"/>
                  <a:gd name="connsiteY4" fmla="*/ 368618 h 737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7234" h="737234">
                    <a:moveTo>
                      <a:pt x="737235" y="368618"/>
                    </a:moveTo>
                    <a:cubicBezTo>
                      <a:pt x="737235" y="572199"/>
                      <a:pt x="572199" y="737235"/>
                      <a:pt x="368618" y="737235"/>
                    </a:cubicBezTo>
                    <a:cubicBezTo>
                      <a:pt x="165036" y="737235"/>
                      <a:pt x="0" y="572199"/>
                      <a:pt x="0" y="368618"/>
                    </a:cubicBezTo>
                    <a:cubicBezTo>
                      <a:pt x="0" y="165036"/>
                      <a:pt x="165036" y="0"/>
                      <a:pt x="368618" y="0"/>
                    </a:cubicBezTo>
                    <a:cubicBezTo>
                      <a:pt x="572199" y="0"/>
                      <a:pt x="737235" y="165036"/>
                      <a:pt x="737235" y="368618"/>
                    </a:cubicBezTo>
                    <a:close/>
                  </a:path>
                </a:pathLst>
              </a:custGeom>
              <a:solidFill>
                <a:srgbClr val="1FB6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40" name="Рисунок 6">
              <a:extLst>
                <a:ext uri="{FF2B5EF4-FFF2-40B4-BE49-F238E27FC236}">
                  <a16:creationId xmlns:a16="http://schemas.microsoft.com/office/drawing/2014/main" id="{5A98595F-03DB-4F58-9795-6E06056DB09F}"/>
                </a:ext>
              </a:extLst>
            </p:cNvPr>
            <p:cNvGrpSpPr/>
            <p:nvPr/>
          </p:nvGrpSpPr>
          <p:grpSpPr>
            <a:xfrm>
              <a:off x="920466" y="520693"/>
              <a:ext cx="625378" cy="345962"/>
              <a:chOff x="2130989" y="605790"/>
              <a:chExt cx="3016567" cy="1668779"/>
            </a:xfrm>
            <a:solidFill>
              <a:schemeClr val="accent1"/>
            </a:solidFill>
          </p:grpSpPr>
          <p:grpSp>
            <p:nvGrpSpPr>
              <p:cNvPr id="44" name="Рисунок 6">
                <a:extLst>
                  <a:ext uri="{FF2B5EF4-FFF2-40B4-BE49-F238E27FC236}">
                    <a16:creationId xmlns:a16="http://schemas.microsoft.com/office/drawing/2014/main" id="{FB47E1C2-E50D-431A-BA17-4AC8086DA619}"/>
                  </a:ext>
                </a:extLst>
              </p:cNvPr>
              <p:cNvGrpSpPr/>
              <p:nvPr/>
            </p:nvGrpSpPr>
            <p:grpSpPr>
              <a:xfrm>
                <a:off x="2130989" y="1477327"/>
                <a:ext cx="2203132" cy="797242"/>
                <a:chOff x="2130989" y="1477327"/>
                <a:chExt cx="2203132" cy="797242"/>
              </a:xfrm>
              <a:solidFill>
                <a:srgbClr val="1F2D3D"/>
              </a:solidFill>
            </p:grpSpPr>
            <p:sp>
              <p:nvSpPr>
                <p:cNvPr id="53" name="Полилиния: фигура 52">
                  <a:extLst>
                    <a:ext uri="{FF2B5EF4-FFF2-40B4-BE49-F238E27FC236}">
                      <a16:creationId xmlns:a16="http://schemas.microsoft.com/office/drawing/2014/main" id="{4225C11F-FBD9-4470-87C5-A954A5E7ADA8}"/>
                    </a:ext>
                  </a:extLst>
                </p:cNvPr>
                <p:cNvSpPr/>
                <p:nvPr/>
              </p:nvSpPr>
              <p:spPr>
                <a:xfrm>
                  <a:off x="2130989" y="1538287"/>
                  <a:ext cx="397192" cy="736282"/>
                </a:xfrm>
                <a:custGeom>
                  <a:avLst/>
                  <a:gdLst>
                    <a:gd name="connsiteX0" fmla="*/ 266700 w 397192"/>
                    <a:gd name="connsiteY0" fmla="*/ 736283 h 736282"/>
                    <a:gd name="connsiteX1" fmla="*/ 137160 w 397192"/>
                    <a:gd name="connsiteY1" fmla="*/ 694373 h 736282"/>
                    <a:gd name="connsiteX2" fmla="*/ 92392 w 397192"/>
                    <a:gd name="connsiteY2" fmla="*/ 569595 h 736282"/>
                    <a:gd name="connsiteX3" fmla="*/ 92392 w 397192"/>
                    <a:gd name="connsiteY3" fmla="*/ 312420 h 736282"/>
                    <a:gd name="connsiteX4" fmla="*/ 0 w 397192"/>
                    <a:gd name="connsiteY4" fmla="*/ 312420 h 736282"/>
                    <a:gd name="connsiteX5" fmla="*/ 0 w 397192"/>
                    <a:gd name="connsiteY5" fmla="*/ 155258 h 736282"/>
                    <a:gd name="connsiteX6" fmla="*/ 92392 w 397192"/>
                    <a:gd name="connsiteY6" fmla="*/ 155258 h 736282"/>
                    <a:gd name="connsiteX7" fmla="*/ 92392 w 397192"/>
                    <a:gd name="connsiteY7" fmla="*/ 0 h 736282"/>
                    <a:gd name="connsiteX8" fmla="*/ 268605 w 397192"/>
                    <a:gd name="connsiteY8" fmla="*/ 0 h 736282"/>
                    <a:gd name="connsiteX9" fmla="*/ 268605 w 397192"/>
                    <a:gd name="connsiteY9" fmla="*/ 155258 h 736282"/>
                    <a:gd name="connsiteX10" fmla="*/ 381952 w 397192"/>
                    <a:gd name="connsiteY10" fmla="*/ 155258 h 736282"/>
                    <a:gd name="connsiteX11" fmla="*/ 381952 w 397192"/>
                    <a:gd name="connsiteY11" fmla="*/ 312420 h 736282"/>
                    <a:gd name="connsiteX12" fmla="*/ 268605 w 397192"/>
                    <a:gd name="connsiteY12" fmla="*/ 312420 h 736282"/>
                    <a:gd name="connsiteX13" fmla="*/ 268605 w 397192"/>
                    <a:gd name="connsiteY13" fmla="*/ 519113 h 736282"/>
                    <a:gd name="connsiteX14" fmla="*/ 281940 w 397192"/>
                    <a:gd name="connsiteY14" fmla="*/ 561023 h 736282"/>
                    <a:gd name="connsiteX15" fmla="*/ 318135 w 397192"/>
                    <a:gd name="connsiteY15" fmla="*/ 577215 h 736282"/>
                    <a:gd name="connsiteX16" fmla="*/ 362902 w 397192"/>
                    <a:gd name="connsiteY16" fmla="*/ 562928 h 736282"/>
                    <a:gd name="connsiteX17" fmla="*/ 397192 w 397192"/>
                    <a:gd name="connsiteY17" fmla="*/ 699135 h 736282"/>
                    <a:gd name="connsiteX18" fmla="*/ 266700 w 397192"/>
                    <a:gd name="connsiteY18" fmla="*/ 736283 h 736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97192" h="736282">
                      <a:moveTo>
                        <a:pt x="266700" y="736283"/>
                      </a:moveTo>
                      <a:cubicBezTo>
                        <a:pt x="209550" y="736283"/>
                        <a:pt x="166688" y="721995"/>
                        <a:pt x="137160" y="694373"/>
                      </a:cubicBezTo>
                      <a:cubicBezTo>
                        <a:pt x="107633" y="665798"/>
                        <a:pt x="92392" y="624840"/>
                        <a:pt x="92392" y="569595"/>
                      </a:cubicBezTo>
                      <a:lnTo>
                        <a:pt x="92392" y="312420"/>
                      </a:lnTo>
                      <a:lnTo>
                        <a:pt x="0" y="312420"/>
                      </a:lnTo>
                      <a:lnTo>
                        <a:pt x="0" y="155258"/>
                      </a:lnTo>
                      <a:lnTo>
                        <a:pt x="92392" y="155258"/>
                      </a:lnTo>
                      <a:lnTo>
                        <a:pt x="92392" y="0"/>
                      </a:lnTo>
                      <a:lnTo>
                        <a:pt x="268605" y="0"/>
                      </a:lnTo>
                      <a:lnTo>
                        <a:pt x="268605" y="155258"/>
                      </a:lnTo>
                      <a:lnTo>
                        <a:pt x="381952" y="155258"/>
                      </a:lnTo>
                      <a:lnTo>
                        <a:pt x="381952" y="312420"/>
                      </a:lnTo>
                      <a:lnTo>
                        <a:pt x="268605" y="312420"/>
                      </a:lnTo>
                      <a:lnTo>
                        <a:pt x="268605" y="519113"/>
                      </a:lnTo>
                      <a:cubicBezTo>
                        <a:pt x="268605" y="536258"/>
                        <a:pt x="273367" y="550545"/>
                        <a:pt x="281940" y="561023"/>
                      </a:cubicBezTo>
                      <a:cubicBezTo>
                        <a:pt x="290513" y="571500"/>
                        <a:pt x="302895" y="577215"/>
                        <a:pt x="318135" y="577215"/>
                      </a:cubicBezTo>
                      <a:cubicBezTo>
                        <a:pt x="340042" y="577215"/>
                        <a:pt x="355283" y="572453"/>
                        <a:pt x="362902" y="562928"/>
                      </a:cubicBezTo>
                      <a:lnTo>
                        <a:pt x="397192" y="699135"/>
                      </a:lnTo>
                      <a:cubicBezTo>
                        <a:pt x="372427" y="722948"/>
                        <a:pt x="328613" y="736283"/>
                        <a:pt x="266700" y="73628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4" name="Полилиния: фигура 53">
                  <a:extLst>
                    <a:ext uri="{FF2B5EF4-FFF2-40B4-BE49-F238E27FC236}">
                      <a16:creationId xmlns:a16="http://schemas.microsoft.com/office/drawing/2014/main" id="{08E29786-CFBC-4674-BD2E-7284AEBD7652}"/>
                    </a:ext>
                  </a:extLst>
                </p:cNvPr>
                <p:cNvSpPr/>
                <p:nvPr/>
              </p:nvSpPr>
              <p:spPr>
                <a:xfrm>
                  <a:off x="2553898" y="1679257"/>
                  <a:ext cx="580072" cy="595312"/>
                </a:xfrm>
                <a:custGeom>
                  <a:avLst/>
                  <a:gdLst>
                    <a:gd name="connsiteX0" fmla="*/ 304800 w 580072"/>
                    <a:gd name="connsiteY0" fmla="*/ 595313 h 595312"/>
                    <a:gd name="connsiteX1" fmla="*/ 86678 w 580072"/>
                    <a:gd name="connsiteY1" fmla="*/ 513397 h 595312"/>
                    <a:gd name="connsiteX2" fmla="*/ 0 w 580072"/>
                    <a:gd name="connsiteY2" fmla="*/ 297180 h 595312"/>
                    <a:gd name="connsiteX3" fmla="*/ 83820 w 580072"/>
                    <a:gd name="connsiteY3" fmla="*/ 85725 h 595312"/>
                    <a:gd name="connsiteX4" fmla="*/ 296227 w 580072"/>
                    <a:gd name="connsiteY4" fmla="*/ 0 h 595312"/>
                    <a:gd name="connsiteX5" fmla="*/ 501015 w 580072"/>
                    <a:gd name="connsiteY5" fmla="*/ 86677 h 595312"/>
                    <a:gd name="connsiteX6" fmla="*/ 580073 w 580072"/>
                    <a:gd name="connsiteY6" fmla="*/ 316230 h 595312"/>
                    <a:gd name="connsiteX7" fmla="*/ 580073 w 580072"/>
                    <a:gd name="connsiteY7" fmla="*/ 355283 h 595312"/>
                    <a:gd name="connsiteX8" fmla="*/ 183833 w 580072"/>
                    <a:gd name="connsiteY8" fmla="*/ 355283 h 595312"/>
                    <a:gd name="connsiteX9" fmla="*/ 228600 w 580072"/>
                    <a:gd name="connsiteY9" fmla="*/ 426720 h 595312"/>
                    <a:gd name="connsiteX10" fmla="*/ 322898 w 580072"/>
                    <a:gd name="connsiteY10" fmla="*/ 456247 h 595312"/>
                    <a:gd name="connsiteX11" fmla="*/ 397192 w 580072"/>
                    <a:gd name="connsiteY11" fmla="*/ 442913 h 595312"/>
                    <a:gd name="connsiteX12" fmla="*/ 461010 w 580072"/>
                    <a:gd name="connsiteY12" fmla="*/ 408622 h 595312"/>
                    <a:gd name="connsiteX13" fmla="*/ 536258 w 580072"/>
                    <a:gd name="connsiteY13" fmla="*/ 521017 h 595312"/>
                    <a:gd name="connsiteX14" fmla="*/ 433388 w 580072"/>
                    <a:gd name="connsiteY14" fmla="*/ 577215 h 595312"/>
                    <a:gd name="connsiteX15" fmla="*/ 304800 w 580072"/>
                    <a:gd name="connsiteY15" fmla="*/ 595313 h 595312"/>
                    <a:gd name="connsiteX16" fmla="*/ 412433 w 580072"/>
                    <a:gd name="connsiteY16" fmla="*/ 237172 h 595312"/>
                    <a:gd name="connsiteX17" fmla="*/ 380048 w 580072"/>
                    <a:gd name="connsiteY17" fmla="*/ 169545 h 595312"/>
                    <a:gd name="connsiteX18" fmla="*/ 297180 w 580072"/>
                    <a:gd name="connsiteY18" fmla="*/ 140017 h 595312"/>
                    <a:gd name="connsiteX19" fmla="*/ 218123 w 580072"/>
                    <a:gd name="connsiteY19" fmla="*/ 169545 h 595312"/>
                    <a:gd name="connsiteX20" fmla="*/ 183833 w 580072"/>
                    <a:gd name="connsiteY20" fmla="*/ 237172 h 595312"/>
                    <a:gd name="connsiteX21" fmla="*/ 412433 w 580072"/>
                    <a:gd name="connsiteY21" fmla="*/ 237172 h 595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80072" h="595312">
                      <a:moveTo>
                        <a:pt x="304800" y="595313"/>
                      </a:moveTo>
                      <a:cubicBezTo>
                        <a:pt x="217170" y="595313"/>
                        <a:pt x="144780" y="567690"/>
                        <a:pt x="86678" y="513397"/>
                      </a:cubicBezTo>
                      <a:cubicBezTo>
                        <a:pt x="29528" y="459105"/>
                        <a:pt x="0" y="386715"/>
                        <a:pt x="0" y="297180"/>
                      </a:cubicBezTo>
                      <a:cubicBezTo>
                        <a:pt x="0" y="213360"/>
                        <a:pt x="27623" y="142875"/>
                        <a:pt x="83820" y="85725"/>
                      </a:cubicBezTo>
                      <a:cubicBezTo>
                        <a:pt x="139065" y="28575"/>
                        <a:pt x="210502" y="0"/>
                        <a:pt x="296227" y="0"/>
                      </a:cubicBezTo>
                      <a:cubicBezTo>
                        <a:pt x="380048" y="0"/>
                        <a:pt x="448627" y="28575"/>
                        <a:pt x="501015" y="86677"/>
                      </a:cubicBezTo>
                      <a:cubicBezTo>
                        <a:pt x="554355" y="143828"/>
                        <a:pt x="580073" y="220980"/>
                        <a:pt x="580073" y="316230"/>
                      </a:cubicBezTo>
                      <a:lnTo>
                        <a:pt x="580073" y="355283"/>
                      </a:lnTo>
                      <a:lnTo>
                        <a:pt x="183833" y="355283"/>
                      </a:lnTo>
                      <a:cubicBezTo>
                        <a:pt x="189548" y="383858"/>
                        <a:pt x="203835" y="407670"/>
                        <a:pt x="228600" y="426720"/>
                      </a:cubicBezTo>
                      <a:cubicBezTo>
                        <a:pt x="253365" y="446722"/>
                        <a:pt x="284798" y="456247"/>
                        <a:pt x="322898" y="456247"/>
                      </a:cubicBezTo>
                      <a:cubicBezTo>
                        <a:pt x="344805" y="456247"/>
                        <a:pt x="369570" y="451485"/>
                        <a:pt x="397192" y="442913"/>
                      </a:cubicBezTo>
                      <a:cubicBezTo>
                        <a:pt x="424815" y="434340"/>
                        <a:pt x="446723" y="421958"/>
                        <a:pt x="461010" y="408622"/>
                      </a:cubicBezTo>
                      <a:lnTo>
                        <a:pt x="536258" y="521017"/>
                      </a:lnTo>
                      <a:cubicBezTo>
                        <a:pt x="509588" y="544830"/>
                        <a:pt x="475298" y="563880"/>
                        <a:pt x="433388" y="577215"/>
                      </a:cubicBezTo>
                      <a:cubicBezTo>
                        <a:pt x="392430" y="588645"/>
                        <a:pt x="349567" y="595313"/>
                        <a:pt x="304800" y="595313"/>
                      </a:cubicBezTo>
                      <a:close/>
                      <a:moveTo>
                        <a:pt x="412433" y="237172"/>
                      </a:moveTo>
                      <a:cubicBezTo>
                        <a:pt x="409575" y="212408"/>
                        <a:pt x="398145" y="189547"/>
                        <a:pt x="380048" y="169545"/>
                      </a:cubicBezTo>
                      <a:cubicBezTo>
                        <a:pt x="361950" y="149542"/>
                        <a:pt x="334327" y="140017"/>
                        <a:pt x="297180" y="140017"/>
                      </a:cubicBezTo>
                      <a:cubicBezTo>
                        <a:pt x="262890" y="140017"/>
                        <a:pt x="236220" y="149542"/>
                        <a:pt x="218123" y="169545"/>
                      </a:cubicBezTo>
                      <a:cubicBezTo>
                        <a:pt x="200025" y="189547"/>
                        <a:pt x="188595" y="211455"/>
                        <a:pt x="183833" y="237172"/>
                      </a:cubicBezTo>
                      <a:lnTo>
                        <a:pt x="412433" y="2371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5" name="Полилиния: фигура 54">
                  <a:extLst>
                    <a:ext uri="{FF2B5EF4-FFF2-40B4-BE49-F238E27FC236}">
                      <a16:creationId xmlns:a16="http://schemas.microsoft.com/office/drawing/2014/main" id="{B0FC23AC-DA4F-4117-9342-1BD9ACB228E6}"/>
                    </a:ext>
                  </a:extLst>
                </p:cNvPr>
                <p:cNvSpPr/>
                <p:nvPr/>
              </p:nvSpPr>
              <p:spPr>
                <a:xfrm>
                  <a:off x="3174928" y="1679257"/>
                  <a:ext cx="532447" cy="595312"/>
                </a:xfrm>
                <a:custGeom>
                  <a:avLst/>
                  <a:gdLst>
                    <a:gd name="connsiteX0" fmla="*/ 304800 w 532447"/>
                    <a:gd name="connsiteY0" fmla="*/ 595313 h 595312"/>
                    <a:gd name="connsiteX1" fmla="*/ 86678 w 532447"/>
                    <a:gd name="connsiteY1" fmla="*/ 512445 h 595312"/>
                    <a:gd name="connsiteX2" fmla="*/ 0 w 532447"/>
                    <a:gd name="connsiteY2" fmla="*/ 297180 h 595312"/>
                    <a:gd name="connsiteX3" fmla="*/ 86678 w 532447"/>
                    <a:gd name="connsiteY3" fmla="*/ 82867 h 595312"/>
                    <a:gd name="connsiteX4" fmla="*/ 304800 w 532447"/>
                    <a:gd name="connsiteY4" fmla="*/ 0 h 595312"/>
                    <a:gd name="connsiteX5" fmla="*/ 445770 w 532447"/>
                    <a:gd name="connsiteY5" fmla="*/ 30480 h 595312"/>
                    <a:gd name="connsiteX6" fmla="*/ 532447 w 532447"/>
                    <a:gd name="connsiteY6" fmla="*/ 104775 h 595312"/>
                    <a:gd name="connsiteX7" fmla="*/ 417195 w 532447"/>
                    <a:gd name="connsiteY7" fmla="*/ 214313 h 595312"/>
                    <a:gd name="connsiteX8" fmla="*/ 312420 w 532447"/>
                    <a:gd name="connsiteY8" fmla="*/ 160020 h 595312"/>
                    <a:gd name="connsiteX9" fmla="*/ 219075 w 532447"/>
                    <a:gd name="connsiteY9" fmla="*/ 197167 h 595312"/>
                    <a:gd name="connsiteX10" fmla="*/ 181928 w 532447"/>
                    <a:gd name="connsiteY10" fmla="*/ 297180 h 595312"/>
                    <a:gd name="connsiteX11" fmla="*/ 219075 w 532447"/>
                    <a:gd name="connsiteY11" fmla="*/ 398145 h 595312"/>
                    <a:gd name="connsiteX12" fmla="*/ 312420 w 532447"/>
                    <a:gd name="connsiteY12" fmla="*/ 435292 h 595312"/>
                    <a:gd name="connsiteX13" fmla="*/ 417195 w 532447"/>
                    <a:gd name="connsiteY13" fmla="*/ 380047 h 595312"/>
                    <a:gd name="connsiteX14" fmla="*/ 532447 w 532447"/>
                    <a:gd name="connsiteY14" fmla="*/ 490538 h 595312"/>
                    <a:gd name="connsiteX15" fmla="*/ 445770 w 532447"/>
                    <a:gd name="connsiteY15" fmla="*/ 564833 h 595312"/>
                    <a:gd name="connsiteX16" fmla="*/ 304800 w 532447"/>
                    <a:gd name="connsiteY16" fmla="*/ 595313 h 595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32447" h="595312">
                      <a:moveTo>
                        <a:pt x="304800" y="595313"/>
                      </a:moveTo>
                      <a:cubicBezTo>
                        <a:pt x="217170" y="595313"/>
                        <a:pt x="144780" y="567690"/>
                        <a:pt x="86678" y="512445"/>
                      </a:cubicBezTo>
                      <a:cubicBezTo>
                        <a:pt x="29528" y="457200"/>
                        <a:pt x="0" y="385763"/>
                        <a:pt x="0" y="297180"/>
                      </a:cubicBezTo>
                      <a:cubicBezTo>
                        <a:pt x="0" y="209550"/>
                        <a:pt x="28575" y="138113"/>
                        <a:pt x="86678" y="82867"/>
                      </a:cubicBezTo>
                      <a:cubicBezTo>
                        <a:pt x="143828" y="27623"/>
                        <a:pt x="217170" y="0"/>
                        <a:pt x="304800" y="0"/>
                      </a:cubicBezTo>
                      <a:cubicBezTo>
                        <a:pt x="360045" y="0"/>
                        <a:pt x="406718" y="10477"/>
                        <a:pt x="445770" y="30480"/>
                      </a:cubicBezTo>
                      <a:cubicBezTo>
                        <a:pt x="484822" y="50483"/>
                        <a:pt x="513397" y="75248"/>
                        <a:pt x="532447" y="104775"/>
                      </a:cubicBezTo>
                      <a:lnTo>
                        <a:pt x="417195" y="214313"/>
                      </a:lnTo>
                      <a:cubicBezTo>
                        <a:pt x="393383" y="178117"/>
                        <a:pt x="358140" y="160020"/>
                        <a:pt x="312420" y="160020"/>
                      </a:cubicBezTo>
                      <a:cubicBezTo>
                        <a:pt x="274320" y="160020"/>
                        <a:pt x="243840" y="172403"/>
                        <a:pt x="219075" y="197167"/>
                      </a:cubicBezTo>
                      <a:cubicBezTo>
                        <a:pt x="194310" y="221933"/>
                        <a:pt x="181928" y="255270"/>
                        <a:pt x="181928" y="297180"/>
                      </a:cubicBezTo>
                      <a:cubicBezTo>
                        <a:pt x="181928" y="339090"/>
                        <a:pt x="194310" y="373380"/>
                        <a:pt x="219075" y="398145"/>
                      </a:cubicBezTo>
                      <a:cubicBezTo>
                        <a:pt x="243840" y="422910"/>
                        <a:pt x="274320" y="435292"/>
                        <a:pt x="312420" y="435292"/>
                      </a:cubicBezTo>
                      <a:cubicBezTo>
                        <a:pt x="357188" y="435292"/>
                        <a:pt x="391478" y="417195"/>
                        <a:pt x="417195" y="380047"/>
                      </a:cubicBezTo>
                      <a:lnTo>
                        <a:pt x="532447" y="490538"/>
                      </a:lnTo>
                      <a:cubicBezTo>
                        <a:pt x="513397" y="519113"/>
                        <a:pt x="483870" y="543878"/>
                        <a:pt x="445770" y="564833"/>
                      </a:cubicBezTo>
                      <a:cubicBezTo>
                        <a:pt x="407670" y="584835"/>
                        <a:pt x="360045" y="595313"/>
                        <a:pt x="304800" y="59531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6" name="Полилиния: фигура 55">
                  <a:extLst>
                    <a:ext uri="{FF2B5EF4-FFF2-40B4-BE49-F238E27FC236}">
                      <a16:creationId xmlns:a16="http://schemas.microsoft.com/office/drawing/2014/main" id="{A76D7281-AD29-4259-BE6C-C9EA07E6DD73}"/>
                    </a:ext>
                  </a:extLst>
                </p:cNvPr>
                <p:cNvSpPr/>
                <p:nvPr/>
              </p:nvSpPr>
              <p:spPr>
                <a:xfrm>
                  <a:off x="3779766" y="1477327"/>
                  <a:ext cx="554355" cy="782954"/>
                </a:xfrm>
                <a:custGeom>
                  <a:avLst/>
                  <a:gdLst>
                    <a:gd name="connsiteX0" fmla="*/ 554355 w 554355"/>
                    <a:gd name="connsiteY0" fmla="*/ 782955 h 782954"/>
                    <a:gd name="connsiteX1" fmla="*/ 377190 w 554355"/>
                    <a:gd name="connsiteY1" fmla="*/ 782955 h 782954"/>
                    <a:gd name="connsiteX2" fmla="*/ 377190 w 554355"/>
                    <a:gd name="connsiteY2" fmla="*/ 453390 h 782954"/>
                    <a:gd name="connsiteX3" fmla="*/ 284797 w 554355"/>
                    <a:gd name="connsiteY3" fmla="*/ 361950 h 782954"/>
                    <a:gd name="connsiteX4" fmla="*/ 177165 w 554355"/>
                    <a:gd name="connsiteY4" fmla="*/ 417195 h 782954"/>
                    <a:gd name="connsiteX5" fmla="*/ 177165 w 554355"/>
                    <a:gd name="connsiteY5" fmla="*/ 782955 h 782954"/>
                    <a:gd name="connsiteX6" fmla="*/ 0 w 554355"/>
                    <a:gd name="connsiteY6" fmla="*/ 782955 h 782954"/>
                    <a:gd name="connsiteX7" fmla="*/ 0 w 554355"/>
                    <a:gd name="connsiteY7" fmla="*/ 0 h 782954"/>
                    <a:gd name="connsiteX8" fmla="*/ 177165 w 554355"/>
                    <a:gd name="connsiteY8" fmla="*/ 0 h 782954"/>
                    <a:gd name="connsiteX9" fmla="*/ 177165 w 554355"/>
                    <a:gd name="connsiteY9" fmla="*/ 284797 h 782954"/>
                    <a:gd name="connsiteX10" fmla="*/ 369570 w 554355"/>
                    <a:gd name="connsiteY10" fmla="*/ 201930 h 782954"/>
                    <a:gd name="connsiteX11" fmla="*/ 507683 w 554355"/>
                    <a:gd name="connsiteY11" fmla="*/ 249555 h 782954"/>
                    <a:gd name="connsiteX12" fmla="*/ 553403 w 554355"/>
                    <a:gd name="connsiteY12" fmla="*/ 379095 h 782954"/>
                    <a:gd name="connsiteX13" fmla="*/ 553403 w 554355"/>
                    <a:gd name="connsiteY13" fmla="*/ 782955 h 782954"/>
                    <a:gd name="connsiteX14" fmla="*/ 554355 w 554355"/>
                    <a:gd name="connsiteY14" fmla="*/ 782955 h 782954"/>
                    <a:gd name="connsiteX15" fmla="*/ 554355 w 554355"/>
                    <a:gd name="connsiteY15" fmla="*/ 782955 h 782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54355" h="782954">
                      <a:moveTo>
                        <a:pt x="554355" y="782955"/>
                      </a:moveTo>
                      <a:lnTo>
                        <a:pt x="377190" y="782955"/>
                      </a:lnTo>
                      <a:lnTo>
                        <a:pt x="377190" y="453390"/>
                      </a:lnTo>
                      <a:cubicBezTo>
                        <a:pt x="377190" y="392430"/>
                        <a:pt x="346710" y="361950"/>
                        <a:pt x="284797" y="361950"/>
                      </a:cubicBezTo>
                      <a:cubicBezTo>
                        <a:pt x="242888" y="361950"/>
                        <a:pt x="206693" y="380047"/>
                        <a:pt x="177165" y="417195"/>
                      </a:cubicBezTo>
                      <a:lnTo>
                        <a:pt x="177165" y="782955"/>
                      </a:lnTo>
                      <a:lnTo>
                        <a:pt x="0" y="782955"/>
                      </a:lnTo>
                      <a:lnTo>
                        <a:pt x="0" y="0"/>
                      </a:lnTo>
                      <a:lnTo>
                        <a:pt x="177165" y="0"/>
                      </a:lnTo>
                      <a:lnTo>
                        <a:pt x="177165" y="284797"/>
                      </a:lnTo>
                      <a:cubicBezTo>
                        <a:pt x="223838" y="229552"/>
                        <a:pt x="288608" y="201930"/>
                        <a:pt x="369570" y="201930"/>
                      </a:cubicBezTo>
                      <a:cubicBezTo>
                        <a:pt x="431483" y="201930"/>
                        <a:pt x="477203" y="218122"/>
                        <a:pt x="507683" y="249555"/>
                      </a:cubicBezTo>
                      <a:cubicBezTo>
                        <a:pt x="538163" y="280988"/>
                        <a:pt x="553403" y="324803"/>
                        <a:pt x="553403" y="379095"/>
                      </a:cubicBezTo>
                      <a:lnTo>
                        <a:pt x="553403" y="782955"/>
                      </a:lnTo>
                      <a:lnTo>
                        <a:pt x="554355" y="782955"/>
                      </a:lnTo>
                      <a:lnTo>
                        <a:pt x="554355" y="78295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5" name="Рисунок 6">
                <a:extLst>
                  <a:ext uri="{FF2B5EF4-FFF2-40B4-BE49-F238E27FC236}">
                    <a16:creationId xmlns:a16="http://schemas.microsoft.com/office/drawing/2014/main" id="{12E9F286-3A1D-42E5-BA8D-DB51D1D50781}"/>
                  </a:ext>
                </a:extLst>
              </p:cNvPr>
              <p:cNvGrpSpPr/>
              <p:nvPr/>
            </p:nvGrpSpPr>
            <p:grpSpPr>
              <a:xfrm>
                <a:off x="2130989" y="605790"/>
                <a:ext cx="3016567" cy="797242"/>
                <a:chOff x="2130989" y="605790"/>
                <a:chExt cx="3016567" cy="797242"/>
              </a:xfrm>
              <a:solidFill>
                <a:schemeClr val="accent1"/>
              </a:solidFill>
            </p:grpSpPr>
            <p:sp>
              <p:nvSpPr>
                <p:cNvPr id="46" name="Полилиния: фигура 45">
                  <a:extLst>
                    <a:ext uri="{FF2B5EF4-FFF2-40B4-BE49-F238E27FC236}">
                      <a16:creationId xmlns:a16="http://schemas.microsoft.com/office/drawing/2014/main" id="{D8B2FC79-EEAB-4DB2-9758-7E8E4E942D6B}"/>
                    </a:ext>
                  </a:extLst>
                </p:cNvPr>
                <p:cNvSpPr/>
                <p:nvPr/>
              </p:nvSpPr>
              <p:spPr>
                <a:xfrm>
                  <a:off x="2130989" y="666749"/>
                  <a:ext cx="397192" cy="736282"/>
                </a:xfrm>
                <a:custGeom>
                  <a:avLst/>
                  <a:gdLst>
                    <a:gd name="connsiteX0" fmla="*/ 266700 w 397192"/>
                    <a:gd name="connsiteY0" fmla="*/ 736283 h 736282"/>
                    <a:gd name="connsiteX1" fmla="*/ 137160 w 397192"/>
                    <a:gd name="connsiteY1" fmla="*/ 694373 h 736282"/>
                    <a:gd name="connsiteX2" fmla="*/ 92392 w 397192"/>
                    <a:gd name="connsiteY2" fmla="*/ 569595 h 736282"/>
                    <a:gd name="connsiteX3" fmla="*/ 92392 w 397192"/>
                    <a:gd name="connsiteY3" fmla="*/ 312420 h 736282"/>
                    <a:gd name="connsiteX4" fmla="*/ 0 w 397192"/>
                    <a:gd name="connsiteY4" fmla="*/ 312420 h 736282"/>
                    <a:gd name="connsiteX5" fmla="*/ 0 w 397192"/>
                    <a:gd name="connsiteY5" fmla="*/ 155258 h 736282"/>
                    <a:gd name="connsiteX6" fmla="*/ 92392 w 397192"/>
                    <a:gd name="connsiteY6" fmla="*/ 155258 h 736282"/>
                    <a:gd name="connsiteX7" fmla="*/ 92392 w 397192"/>
                    <a:gd name="connsiteY7" fmla="*/ 0 h 736282"/>
                    <a:gd name="connsiteX8" fmla="*/ 268605 w 397192"/>
                    <a:gd name="connsiteY8" fmla="*/ 0 h 736282"/>
                    <a:gd name="connsiteX9" fmla="*/ 268605 w 397192"/>
                    <a:gd name="connsiteY9" fmla="*/ 155258 h 736282"/>
                    <a:gd name="connsiteX10" fmla="*/ 381952 w 397192"/>
                    <a:gd name="connsiteY10" fmla="*/ 155258 h 736282"/>
                    <a:gd name="connsiteX11" fmla="*/ 381952 w 397192"/>
                    <a:gd name="connsiteY11" fmla="*/ 312420 h 736282"/>
                    <a:gd name="connsiteX12" fmla="*/ 268605 w 397192"/>
                    <a:gd name="connsiteY12" fmla="*/ 312420 h 736282"/>
                    <a:gd name="connsiteX13" fmla="*/ 268605 w 397192"/>
                    <a:gd name="connsiteY13" fmla="*/ 519113 h 736282"/>
                    <a:gd name="connsiteX14" fmla="*/ 281940 w 397192"/>
                    <a:gd name="connsiteY14" fmla="*/ 561023 h 736282"/>
                    <a:gd name="connsiteX15" fmla="*/ 318135 w 397192"/>
                    <a:gd name="connsiteY15" fmla="*/ 577215 h 736282"/>
                    <a:gd name="connsiteX16" fmla="*/ 362902 w 397192"/>
                    <a:gd name="connsiteY16" fmla="*/ 562928 h 736282"/>
                    <a:gd name="connsiteX17" fmla="*/ 397192 w 397192"/>
                    <a:gd name="connsiteY17" fmla="*/ 699135 h 736282"/>
                    <a:gd name="connsiteX18" fmla="*/ 266700 w 397192"/>
                    <a:gd name="connsiteY18" fmla="*/ 736283 h 736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97192" h="736282">
                      <a:moveTo>
                        <a:pt x="266700" y="736283"/>
                      </a:moveTo>
                      <a:cubicBezTo>
                        <a:pt x="209550" y="736283"/>
                        <a:pt x="166688" y="721995"/>
                        <a:pt x="137160" y="694373"/>
                      </a:cubicBezTo>
                      <a:cubicBezTo>
                        <a:pt x="107633" y="665798"/>
                        <a:pt x="92392" y="624840"/>
                        <a:pt x="92392" y="569595"/>
                      </a:cubicBezTo>
                      <a:lnTo>
                        <a:pt x="92392" y="312420"/>
                      </a:lnTo>
                      <a:lnTo>
                        <a:pt x="0" y="312420"/>
                      </a:lnTo>
                      <a:lnTo>
                        <a:pt x="0" y="155258"/>
                      </a:lnTo>
                      <a:lnTo>
                        <a:pt x="92392" y="155258"/>
                      </a:lnTo>
                      <a:lnTo>
                        <a:pt x="92392" y="0"/>
                      </a:lnTo>
                      <a:lnTo>
                        <a:pt x="268605" y="0"/>
                      </a:lnTo>
                      <a:lnTo>
                        <a:pt x="268605" y="155258"/>
                      </a:lnTo>
                      <a:lnTo>
                        <a:pt x="381952" y="155258"/>
                      </a:lnTo>
                      <a:lnTo>
                        <a:pt x="381952" y="312420"/>
                      </a:lnTo>
                      <a:lnTo>
                        <a:pt x="268605" y="312420"/>
                      </a:lnTo>
                      <a:lnTo>
                        <a:pt x="268605" y="519113"/>
                      </a:lnTo>
                      <a:cubicBezTo>
                        <a:pt x="268605" y="536258"/>
                        <a:pt x="273367" y="550545"/>
                        <a:pt x="281940" y="561023"/>
                      </a:cubicBezTo>
                      <a:cubicBezTo>
                        <a:pt x="290513" y="571500"/>
                        <a:pt x="302895" y="577215"/>
                        <a:pt x="318135" y="577215"/>
                      </a:cubicBezTo>
                      <a:cubicBezTo>
                        <a:pt x="340042" y="577215"/>
                        <a:pt x="355283" y="572453"/>
                        <a:pt x="362902" y="562928"/>
                      </a:cubicBezTo>
                      <a:lnTo>
                        <a:pt x="397192" y="699135"/>
                      </a:lnTo>
                      <a:cubicBezTo>
                        <a:pt x="372427" y="723900"/>
                        <a:pt x="328613" y="736283"/>
                        <a:pt x="266700" y="73628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7" name="Полилиния: фигура 46">
                  <a:extLst>
                    <a:ext uri="{FF2B5EF4-FFF2-40B4-BE49-F238E27FC236}">
                      <a16:creationId xmlns:a16="http://schemas.microsoft.com/office/drawing/2014/main" id="{D93073DA-B8C4-43D5-ACA7-80D4127AE235}"/>
                    </a:ext>
                  </a:extLst>
                </p:cNvPr>
                <p:cNvSpPr/>
                <p:nvPr/>
              </p:nvSpPr>
              <p:spPr>
                <a:xfrm>
                  <a:off x="2554851" y="808672"/>
                  <a:ext cx="541972" cy="594359"/>
                </a:xfrm>
                <a:custGeom>
                  <a:avLst/>
                  <a:gdLst>
                    <a:gd name="connsiteX0" fmla="*/ 541973 w 541972"/>
                    <a:gd name="connsiteY0" fmla="*/ 580073 h 594359"/>
                    <a:gd name="connsiteX1" fmla="*/ 364808 w 541972"/>
                    <a:gd name="connsiteY1" fmla="*/ 580073 h 594359"/>
                    <a:gd name="connsiteX2" fmla="*/ 364808 w 541972"/>
                    <a:gd name="connsiteY2" fmla="*/ 523875 h 594359"/>
                    <a:gd name="connsiteX3" fmla="*/ 291465 w 541972"/>
                    <a:gd name="connsiteY3" fmla="*/ 575310 h 594359"/>
                    <a:gd name="connsiteX4" fmla="*/ 191452 w 541972"/>
                    <a:gd name="connsiteY4" fmla="*/ 594360 h 594359"/>
                    <a:gd name="connsiteX5" fmla="*/ 59055 w 541972"/>
                    <a:gd name="connsiteY5" fmla="*/ 545783 h 594359"/>
                    <a:gd name="connsiteX6" fmla="*/ 0 w 541972"/>
                    <a:gd name="connsiteY6" fmla="*/ 407670 h 594359"/>
                    <a:gd name="connsiteX7" fmla="*/ 57150 w 541972"/>
                    <a:gd name="connsiteY7" fmla="*/ 269558 h 594359"/>
                    <a:gd name="connsiteX8" fmla="*/ 190500 w 541972"/>
                    <a:gd name="connsiteY8" fmla="*/ 225742 h 594359"/>
                    <a:gd name="connsiteX9" fmla="*/ 362902 w 541972"/>
                    <a:gd name="connsiteY9" fmla="*/ 291465 h 594359"/>
                    <a:gd name="connsiteX10" fmla="*/ 362902 w 541972"/>
                    <a:gd name="connsiteY10" fmla="*/ 223837 h 594359"/>
                    <a:gd name="connsiteX11" fmla="*/ 333375 w 541972"/>
                    <a:gd name="connsiteY11" fmla="*/ 163830 h 594359"/>
                    <a:gd name="connsiteX12" fmla="*/ 250508 w 541972"/>
                    <a:gd name="connsiteY12" fmla="*/ 141923 h 594359"/>
                    <a:gd name="connsiteX13" fmla="*/ 92392 w 541972"/>
                    <a:gd name="connsiteY13" fmla="*/ 201930 h 594359"/>
                    <a:gd name="connsiteX14" fmla="*/ 28575 w 541972"/>
                    <a:gd name="connsiteY14" fmla="*/ 87630 h 594359"/>
                    <a:gd name="connsiteX15" fmla="*/ 280987 w 541972"/>
                    <a:gd name="connsiteY15" fmla="*/ 0 h 594359"/>
                    <a:gd name="connsiteX16" fmla="*/ 378142 w 541972"/>
                    <a:gd name="connsiteY16" fmla="*/ 11430 h 594359"/>
                    <a:gd name="connsiteX17" fmla="*/ 460058 w 541972"/>
                    <a:gd name="connsiteY17" fmla="*/ 47625 h 594359"/>
                    <a:gd name="connsiteX18" fmla="*/ 519112 w 541972"/>
                    <a:gd name="connsiteY18" fmla="*/ 118110 h 594359"/>
                    <a:gd name="connsiteX19" fmla="*/ 540068 w 541972"/>
                    <a:gd name="connsiteY19" fmla="*/ 227648 h 594359"/>
                    <a:gd name="connsiteX20" fmla="*/ 540068 w 541972"/>
                    <a:gd name="connsiteY20" fmla="*/ 580073 h 594359"/>
                    <a:gd name="connsiteX21" fmla="*/ 541973 w 541972"/>
                    <a:gd name="connsiteY21" fmla="*/ 580073 h 594359"/>
                    <a:gd name="connsiteX22" fmla="*/ 265748 w 541972"/>
                    <a:gd name="connsiteY22" fmla="*/ 475298 h 594359"/>
                    <a:gd name="connsiteX23" fmla="*/ 364808 w 541972"/>
                    <a:gd name="connsiteY23" fmla="*/ 434340 h 594359"/>
                    <a:gd name="connsiteX24" fmla="*/ 364808 w 541972"/>
                    <a:gd name="connsiteY24" fmla="*/ 383858 h 594359"/>
                    <a:gd name="connsiteX25" fmla="*/ 265748 w 541972"/>
                    <a:gd name="connsiteY25" fmla="*/ 343853 h 594359"/>
                    <a:gd name="connsiteX26" fmla="*/ 201930 w 541972"/>
                    <a:gd name="connsiteY26" fmla="*/ 360998 h 594359"/>
                    <a:gd name="connsiteX27" fmla="*/ 176213 w 541972"/>
                    <a:gd name="connsiteY27" fmla="*/ 409575 h 594359"/>
                    <a:gd name="connsiteX28" fmla="*/ 201930 w 541972"/>
                    <a:gd name="connsiteY28" fmla="*/ 458152 h 594359"/>
                    <a:gd name="connsiteX29" fmla="*/ 265748 w 541972"/>
                    <a:gd name="connsiteY29" fmla="*/ 475298 h 594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41972" h="594359">
                      <a:moveTo>
                        <a:pt x="541973" y="580073"/>
                      </a:moveTo>
                      <a:lnTo>
                        <a:pt x="364808" y="580073"/>
                      </a:lnTo>
                      <a:lnTo>
                        <a:pt x="364808" y="523875"/>
                      </a:lnTo>
                      <a:cubicBezTo>
                        <a:pt x="346710" y="544830"/>
                        <a:pt x="322898" y="561975"/>
                        <a:pt x="291465" y="575310"/>
                      </a:cubicBezTo>
                      <a:cubicBezTo>
                        <a:pt x="260033" y="588645"/>
                        <a:pt x="226695" y="594360"/>
                        <a:pt x="191452" y="594360"/>
                      </a:cubicBezTo>
                      <a:cubicBezTo>
                        <a:pt x="142875" y="594360"/>
                        <a:pt x="99060" y="578168"/>
                        <a:pt x="59055" y="545783"/>
                      </a:cubicBezTo>
                      <a:cubicBezTo>
                        <a:pt x="19050" y="513398"/>
                        <a:pt x="0" y="467677"/>
                        <a:pt x="0" y="407670"/>
                      </a:cubicBezTo>
                      <a:cubicBezTo>
                        <a:pt x="0" y="344805"/>
                        <a:pt x="19050" y="299085"/>
                        <a:pt x="57150" y="269558"/>
                      </a:cubicBezTo>
                      <a:cubicBezTo>
                        <a:pt x="95250" y="240030"/>
                        <a:pt x="140017" y="225742"/>
                        <a:pt x="190500" y="225742"/>
                      </a:cubicBezTo>
                      <a:cubicBezTo>
                        <a:pt x="271462" y="225742"/>
                        <a:pt x="328612" y="247650"/>
                        <a:pt x="362902" y="291465"/>
                      </a:cubicBezTo>
                      <a:lnTo>
                        <a:pt x="362902" y="223837"/>
                      </a:lnTo>
                      <a:cubicBezTo>
                        <a:pt x="362902" y="199073"/>
                        <a:pt x="353377" y="179070"/>
                        <a:pt x="333375" y="163830"/>
                      </a:cubicBezTo>
                      <a:cubicBezTo>
                        <a:pt x="313373" y="148590"/>
                        <a:pt x="285750" y="141923"/>
                        <a:pt x="250508" y="141923"/>
                      </a:cubicBezTo>
                      <a:cubicBezTo>
                        <a:pt x="191452" y="141923"/>
                        <a:pt x="139065" y="161925"/>
                        <a:pt x="92392" y="201930"/>
                      </a:cubicBezTo>
                      <a:lnTo>
                        <a:pt x="28575" y="87630"/>
                      </a:lnTo>
                      <a:cubicBezTo>
                        <a:pt x="96202" y="28575"/>
                        <a:pt x="180023" y="0"/>
                        <a:pt x="280987" y="0"/>
                      </a:cubicBezTo>
                      <a:cubicBezTo>
                        <a:pt x="316230" y="0"/>
                        <a:pt x="348615" y="3810"/>
                        <a:pt x="378142" y="11430"/>
                      </a:cubicBezTo>
                      <a:cubicBezTo>
                        <a:pt x="407670" y="19050"/>
                        <a:pt x="435292" y="30480"/>
                        <a:pt x="460058" y="47625"/>
                      </a:cubicBezTo>
                      <a:cubicBezTo>
                        <a:pt x="484823" y="63817"/>
                        <a:pt x="504825" y="87630"/>
                        <a:pt x="519112" y="118110"/>
                      </a:cubicBezTo>
                      <a:cubicBezTo>
                        <a:pt x="533400" y="148590"/>
                        <a:pt x="540068" y="184785"/>
                        <a:pt x="540068" y="227648"/>
                      </a:cubicBezTo>
                      <a:lnTo>
                        <a:pt x="540068" y="580073"/>
                      </a:lnTo>
                      <a:cubicBezTo>
                        <a:pt x="540068" y="580073"/>
                        <a:pt x="541973" y="580073"/>
                        <a:pt x="541973" y="580073"/>
                      </a:cubicBezTo>
                      <a:close/>
                      <a:moveTo>
                        <a:pt x="265748" y="475298"/>
                      </a:moveTo>
                      <a:cubicBezTo>
                        <a:pt x="313373" y="475298"/>
                        <a:pt x="346710" y="461962"/>
                        <a:pt x="364808" y="434340"/>
                      </a:cubicBezTo>
                      <a:lnTo>
                        <a:pt x="364808" y="383858"/>
                      </a:lnTo>
                      <a:cubicBezTo>
                        <a:pt x="345758" y="357187"/>
                        <a:pt x="312420" y="343853"/>
                        <a:pt x="265748" y="343853"/>
                      </a:cubicBezTo>
                      <a:cubicBezTo>
                        <a:pt x="240030" y="343853"/>
                        <a:pt x="219075" y="349568"/>
                        <a:pt x="201930" y="360998"/>
                      </a:cubicBezTo>
                      <a:cubicBezTo>
                        <a:pt x="184785" y="372428"/>
                        <a:pt x="176213" y="388620"/>
                        <a:pt x="176213" y="409575"/>
                      </a:cubicBezTo>
                      <a:cubicBezTo>
                        <a:pt x="176213" y="430530"/>
                        <a:pt x="184785" y="446723"/>
                        <a:pt x="201930" y="458152"/>
                      </a:cubicBezTo>
                      <a:cubicBezTo>
                        <a:pt x="219075" y="469583"/>
                        <a:pt x="240983" y="475298"/>
                        <a:pt x="265748" y="47529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8" name="Полилиния: фигура 47">
                  <a:extLst>
                    <a:ext uri="{FF2B5EF4-FFF2-40B4-BE49-F238E27FC236}">
                      <a16:creationId xmlns:a16="http://schemas.microsoft.com/office/drawing/2014/main" id="{2BDFFEB0-2ACC-4BCB-968B-6084A8332261}"/>
                    </a:ext>
                  </a:extLst>
                </p:cNvPr>
                <p:cNvSpPr/>
                <p:nvPr/>
              </p:nvSpPr>
              <p:spPr>
                <a:xfrm>
                  <a:off x="3215886" y="605790"/>
                  <a:ext cx="177164" cy="782954"/>
                </a:xfrm>
                <a:custGeom>
                  <a:avLst/>
                  <a:gdLst>
                    <a:gd name="connsiteX0" fmla="*/ 177165 w 177164"/>
                    <a:gd name="connsiteY0" fmla="*/ 782955 h 782954"/>
                    <a:gd name="connsiteX1" fmla="*/ 0 w 177164"/>
                    <a:gd name="connsiteY1" fmla="*/ 782955 h 782954"/>
                    <a:gd name="connsiteX2" fmla="*/ 0 w 177164"/>
                    <a:gd name="connsiteY2" fmla="*/ 0 h 782954"/>
                    <a:gd name="connsiteX3" fmla="*/ 177165 w 177164"/>
                    <a:gd name="connsiteY3" fmla="*/ 0 h 782954"/>
                    <a:gd name="connsiteX4" fmla="*/ 177165 w 177164"/>
                    <a:gd name="connsiteY4" fmla="*/ 782955 h 782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7164" h="782954">
                      <a:moveTo>
                        <a:pt x="177165" y="782955"/>
                      </a:moveTo>
                      <a:lnTo>
                        <a:pt x="0" y="782955"/>
                      </a:lnTo>
                      <a:lnTo>
                        <a:pt x="0" y="0"/>
                      </a:lnTo>
                      <a:lnTo>
                        <a:pt x="177165" y="0"/>
                      </a:lnTo>
                      <a:lnTo>
                        <a:pt x="177165" y="78295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9" name="Полилиния: фигура 48">
                  <a:extLst>
                    <a:ext uri="{FF2B5EF4-FFF2-40B4-BE49-F238E27FC236}">
                      <a16:creationId xmlns:a16="http://schemas.microsoft.com/office/drawing/2014/main" id="{47721E25-26D1-4AB3-B78A-86D7E6D9EE3E}"/>
                    </a:ext>
                  </a:extLst>
                </p:cNvPr>
                <p:cNvSpPr/>
                <p:nvPr/>
              </p:nvSpPr>
              <p:spPr>
                <a:xfrm>
                  <a:off x="4133144" y="808672"/>
                  <a:ext cx="554355" cy="580072"/>
                </a:xfrm>
                <a:custGeom>
                  <a:avLst/>
                  <a:gdLst>
                    <a:gd name="connsiteX0" fmla="*/ 554355 w 554355"/>
                    <a:gd name="connsiteY0" fmla="*/ 580073 h 580072"/>
                    <a:gd name="connsiteX1" fmla="*/ 377190 w 554355"/>
                    <a:gd name="connsiteY1" fmla="*/ 580073 h 580072"/>
                    <a:gd name="connsiteX2" fmla="*/ 377190 w 554355"/>
                    <a:gd name="connsiteY2" fmla="*/ 252412 h 580072"/>
                    <a:gd name="connsiteX3" fmla="*/ 285750 w 554355"/>
                    <a:gd name="connsiteY3" fmla="*/ 158115 h 580072"/>
                    <a:gd name="connsiteX4" fmla="*/ 177165 w 554355"/>
                    <a:gd name="connsiteY4" fmla="*/ 213360 h 580072"/>
                    <a:gd name="connsiteX5" fmla="*/ 177165 w 554355"/>
                    <a:gd name="connsiteY5" fmla="*/ 579120 h 580072"/>
                    <a:gd name="connsiteX6" fmla="*/ 0 w 554355"/>
                    <a:gd name="connsiteY6" fmla="*/ 579120 h 580072"/>
                    <a:gd name="connsiteX7" fmla="*/ 0 w 554355"/>
                    <a:gd name="connsiteY7" fmla="*/ 13335 h 580072"/>
                    <a:gd name="connsiteX8" fmla="*/ 177165 w 554355"/>
                    <a:gd name="connsiteY8" fmla="*/ 13335 h 580072"/>
                    <a:gd name="connsiteX9" fmla="*/ 177165 w 554355"/>
                    <a:gd name="connsiteY9" fmla="*/ 82867 h 580072"/>
                    <a:gd name="connsiteX10" fmla="*/ 369570 w 554355"/>
                    <a:gd name="connsiteY10" fmla="*/ 0 h 580072"/>
                    <a:gd name="connsiteX11" fmla="*/ 507682 w 554355"/>
                    <a:gd name="connsiteY11" fmla="*/ 48578 h 580072"/>
                    <a:gd name="connsiteX12" fmla="*/ 553403 w 554355"/>
                    <a:gd name="connsiteY12" fmla="*/ 179070 h 580072"/>
                    <a:gd name="connsiteX13" fmla="*/ 553403 w 554355"/>
                    <a:gd name="connsiteY13" fmla="*/ 580073 h 580072"/>
                    <a:gd name="connsiteX14" fmla="*/ 554355 w 554355"/>
                    <a:gd name="connsiteY14" fmla="*/ 580073 h 580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54355" h="580072">
                      <a:moveTo>
                        <a:pt x="554355" y="580073"/>
                      </a:moveTo>
                      <a:lnTo>
                        <a:pt x="377190" y="580073"/>
                      </a:lnTo>
                      <a:lnTo>
                        <a:pt x="377190" y="252412"/>
                      </a:lnTo>
                      <a:cubicBezTo>
                        <a:pt x="377190" y="189548"/>
                        <a:pt x="346710" y="158115"/>
                        <a:pt x="285750" y="158115"/>
                      </a:cubicBezTo>
                      <a:cubicBezTo>
                        <a:pt x="242888" y="158115"/>
                        <a:pt x="206693" y="176212"/>
                        <a:pt x="177165" y="213360"/>
                      </a:cubicBezTo>
                      <a:lnTo>
                        <a:pt x="177165" y="579120"/>
                      </a:lnTo>
                      <a:lnTo>
                        <a:pt x="0" y="579120"/>
                      </a:lnTo>
                      <a:lnTo>
                        <a:pt x="0" y="13335"/>
                      </a:lnTo>
                      <a:lnTo>
                        <a:pt x="177165" y="13335"/>
                      </a:lnTo>
                      <a:lnTo>
                        <a:pt x="177165" y="82867"/>
                      </a:lnTo>
                      <a:cubicBezTo>
                        <a:pt x="223838" y="27622"/>
                        <a:pt x="288607" y="0"/>
                        <a:pt x="369570" y="0"/>
                      </a:cubicBezTo>
                      <a:cubicBezTo>
                        <a:pt x="431482" y="0"/>
                        <a:pt x="477203" y="16192"/>
                        <a:pt x="507682" y="48578"/>
                      </a:cubicBezTo>
                      <a:cubicBezTo>
                        <a:pt x="538163" y="80963"/>
                        <a:pt x="553403" y="124778"/>
                        <a:pt x="553403" y="179070"/>
                      </a:cubicBezTo>
                      <a:lnTo>
                        <a:pt x="553403" y="580073"/>
                      </a:lnTo>
                      <a:lnTo>
                        <a:pt x="554355" y="58007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0" name="Полилиния: фигура 49">
                  <a:extLst>
                    <a:ext uri="{FF2B5EF4-FFF2-40B4-BE49-F238E27FC236}">
                      <a16:creationId xmlns:a16="http://schemas.microsoft.com/office/drawing/2014/main" id="{4F44F558-9106-493E-886A-D045A32A593B}"/>
                    </a:ext>
                  </a:extLst>
                </p:cNvPr>
                <p:cNvSpPr/>
                <p:nvPr/>
              </p:nvSpPr>
              <p:spPr>
                <a:xfrm>
                  <a:off x="4750363" y="666749"/>
                  <a:ext cx="397192" cy="736282"/>
                </a:xfrm>
                <a:custGeom>
                  <a:avLst/>
                  <a:gdLst>
                    <a:gd name="connsiteX0" fmla="*/ 266700 w 397192"/>
                    <a:gd name="connsiteY0" fmla="*/ 736283 h 736282"/>
                    <a:gd name="connsiteX1" fmla="*/ 137160 w 397192"/>
                    <a:gd name="connsiteY1" fmla="*/ 694373 h 736282"/>
                    <a:gd name="connsiteX2" fmla="*/ 92393 w 397192"/>
                    <a:gd name="connsiteY2" fmla="*/ 569595 h 736282"/>
                    <a:gd name="connsiteX3" fmla="*/ 92393 w 397192"/>
                    <a:gd name="connsiteY3" fmla="*/ 312420 h 736282"/>
                    <a:gd name="connsiteX4" fmla="*/ 0 w 397192"/>
                    <a:gd name="connsiteY4" fmla="*/ 312420 h 736282"/>
                    <a:gd name="connsiteX5" fmla="*/ 0 w 397192"/>
                    <a:gd name="connsiteY5" fmla="*/ 155258 h 736282"/>
                    <a:gd name="connsiteX6" fmla="*/ 92393 w 397192"/>
                    <a:gd name="connsiteY6" fmla="*/ 155258 h 736282"/>
                    <a:gd name="connsiteX7" fmla="*/ 92393 w 397192"/>
                    <a:gd name="connsiteY7" fmla="*/ 0 h 736282"/>
                    <a:gd name="connsiteX8" fmla="*/ 268605 w 397192"/>
                    <a:gd name="connsiteY8" fmla="*/ 0 h 736282"/>
                    <a:gd name="connsiteX9" fmla="*/ 268605 w 397192"/>
                    <a:gd name="connsiteY9" fmla="*/ 155258 h 736282"/>
                    <a:gd name="connsiteX10" fmla="*/ 381953 w 397192"/>
                    <a:gd name="connsiteY10" fmla="*/ 155258 h 736282"/>
                    <a:gd name="connsiteX11" fmla="*/ 381953 w 397192"/>
                    <a:gd name="connsiteY11" fmla="*/ 312420 h 736282"/>
                    <a:gd name="connsiteX12" fmla="*/ 268605 w 397192"/>
                    <a:gd name="connsiteY12" fmla="*/ 312420 h 736282"/>
                    <a:gd name="connsiteX13" fmla="*/ 268605 w 397192"/>
                    <a:gd name="connsiteY13" fmla="*/ 519113 h 736282"/>
                    <a:gd name="connsiteX14" fmla="*/ 281940 w 397192"/>
                    <a:gd name="connsiteY14" fmla="*/ 561023 h 736282"/>
                    <a:gd name="connsiteX15" fmla="*/ 318135 w 397192"/>
                    <a:gd name="connsiteY15" fmla="*/ 577215 h 736282"/>
                    <a:gd name="connsiteX16" fmla="*/ 362903 w 397192"/>
                    <a:gd name="connsiteY16" fmla="*/ 562928 h 736282"/>
                    <a:gd name="connsiteX17" fmla="*/ 397193 w 397192"/>
                    <a:gd name="connsiteY17" fmla="*/ 699135 h 736282"/>
                    <a:gd name="connsiteX18" fmla="*/ 266700 w 397192"/>
                    <a:gd name="connsiteY18" fmla="*/ 736283 h 736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97192" h="736282">
                      <a:moveTo>
                        <a:pt x="266700" y="736283"/>
                      </a:moveTo>
                      <a:cubicBezTo>
                        <a:pt x="209550" y="736283"/>
                        <a:pt x="166688" y="721995"/>
                        <a:pt x="137160" y="694373"/>
                      </a:cubicBezTo>
                      <a:cubicBezTo>
                        <a:pt x="107633" y="665798"/>
                        <a:pt x="92393" y="624840"/>
                        <a:pt x="92393" y="569595"/>
                      </a:cubicBezTo>
                      <a:lnTo>
                        <a:pt x="92393" y="312420"/>
                      </a:lnTo>
                      <a:lnTo>
                        <a:pt x="0" y="312420"/>
                      </a:lnTo>
                      <a:lnTo>
                        <a:pt x="0" y="155258"/>
                      </a:lnTo>
                      <a:lnTo>
                        <a:pt x="92393" y="155258"/>
                      </a:lnTo>
                      <a:lnTo>
                        <a:pt x="92393" y="0"/>
                      </a:lnTo>
                      <a:lnTo>
                        <a:pt x="268605" y="0"/>
                      </a:lnTo>
                      <a:lnTo>
                        <a:pt x="268605" y="155258"/>
                      </a:lnTo>
                      <a:lnTo>
                        <a:pt x="381953" y="155258"/>
                      </a:lnTo>
                      <a:lnTo>
                        <a:pt x="381953" y="312420"/>
                      </a:lnTo>
                      <a:lnTo>
                        <a:pt x="268605" y="312420"/>
                      </a:lnTo>
                      <a:lnTo>
                        <a:pt x="268605" y="519113"/>
                      </a:lnTo>
                      <a:cubicBezTo>
                        <a:pt x="268605" y="536258"/>
                        <a:pt x="273368" y="550545"/>
                        <a:pt x="281940" y="561023"/>
                      </a:cubicBezTo>
                      <a:cubicBezTo>
                        <a:pt x="290513" y="571500"/>
                        <a:pt x="302895" y="577215"/>
                        <a:pt x="318135" y="577215"/>
                      </a:cubicBezTo>
                      <a:cubicBezTo>
                        <a:pt x="340043" y="577215"/>
                        <a:pt x="355283" y="572453"/>
                        <a:pt x="362903" y="562928"/>
                      </a:cubicBezTo>
                      <a:lnTo>
                        <a:pt x="397193" y="699135"/>
                      </a:lnTo>
                      <a:cubicBezTo>
                        <a:pt x="372428" y="723900"/>
                        <a:pt x="328613" y="736283"/>
                        <a:pt x="266700" y="73628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1" name="Полилиния: фигура 50">
                  <a:extLst>
                    <a:ext uri="{FF2B5EF4-FFF2-40B4-BE49-F238E27FC236}">
                      <a16:creationId xmlns:a16="http://schemas.microsoft.com/office/drawing/2014/main" id="{60CCDA16-1749-4E27-8917-3F43A4E57590}"/>
                    </a:ext>
                  </a:extLst>
                </p:cNvPr>
                <p:cNvSpPr/>
                <p:nvPr/>
              </p:nvSpPr>
              <p:spPr>
                <a:xfrm>
                  <a:off x="3517805" y="1215695"/>
                  <a:ext cx="496348" cy="186860"/>
                </a:xfrm>
                <a:custGeom>
                  <a:avLst/>
                  <a:gdLst>
                    <a:gd name="connsiteX0" fmla="*/ 460081 w 496348"/>
                    <a:gd name="connsiteY0" fmla="*/ 113995 h 186860"/>
                    <a:gd name="connsiteX1" fmla="*/ 36219 w 496348"/>
                    <a:gd name="connsiteY1" fmla="*/ 113995 h 186860"/>
                    <a:gd name="connsiteX2" fmla="*/ 10501 w 496348"/>
                    <a:gd name="connsiteY2" fmla="*/ 15887 h 186860"/>
                    <a:gd name="connsiteX3" fmla="*/ 11454 w 496348"/>
                    <a:gd name="connsiteY3" fmla="*/ 14934 h 186860"/>
                    <a:gd name="connsiteX4" fmla="*/ 92416 w 496348"/>
                    <a:gd name="connsiteY4" fmla="*/ 15887 h 186860"/>
                    <a:gd name="connsiteX5" fmla="*/ 404836 w 496348"/>
                    <a:gd name="connsiteY5" fmla="*/ 15887 h 186860"/>
                    <a:gd name="connsiteX6" fmla="*/ 485799 w 496348"/>
                    <a:gd name="connsiteY6" fmla="*/ 14934 h 186860"/>
                    <a:gd name="connsiteX7" fmla="*/ 486751 w 496348"/>
                    <a:gd name="connsiteY7" fmla="*/ 15887 h 186860"/>
                    <a:gd name="connsiteX8" fmla="*/ 460081 w 496348"/>
                    <a:gd name="connsiteY8" fmla="*/ 113995 h 186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348" h="186860">
                      <a:moveTo>
                        <a:pt x="460081" y="113995"/>
                      </a:moveTo>
                      <a:cubicBezTo>
                        <a:pt x="331494" y="211149"/>
                        <a:pt x="163854" y="211149"/>
                        <a:pt x="36219" y="113995"/>
                      </a:cubicBezTo>
                      <a:cubicBezTo>
                        <a:pt x="-929" y="86372"/>
                        <a:pt x="-9501" y="37795"/>
                        <a:pt x="10501" y="15887"/>
                      </a:cubicBezTo>
                      <a:lnTo>
                        <a:pt x="11454" y="14934"/>
                      </a:lnTo>
                      <a:cubicBezTo>
                        <a:pt x="32409" y="-6973"/>
                        <a:pt x="66699" y="-3163"/>
                        <a:pt x="92416" y="15887"/>
                      </a:cubicBezTo>
                      <a:cubicBezTo>
                        <a:pt x="186714" y="87324"/>
                        <a:pt x="310539" y="87324"/>
                        <a:pt x="404836" y="15887"/>
                      </a:cubicBezTo>
                      <a:cubicBezTo>
                        <a:pt x="430554" y="-3163"/>
                        <a:pt x="464844" y="-6973"/>
                        <a:pt x="485799" y="14934"/>
                      </a:cubicBezTo>
                      <a:lnTo>
                        <a:pt x="486751" y="15887"/>
                      </a:lnTo>
                      <a:cubicBezTo>
                        <a:pt x="505801" y="37795"/>
                        <a:pt x="496276" y="86372"/>
                        <a:pt x="460081" y="113995"/>
                      </a:cubicBezTo>
                      <a:close/>
                    </a:path>
                  </a:pathLst>
                </a:custGeom>
                <a:solidFill>
                  <a:srgbClr val="7E5BE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2" name="Полилиния: фигура 51">
                  <a:extLst>
                    <a:ext uri="{FF2B5EF4-FFF2-40B4-BE49-F238E27FC236}">
                      <a16:creationId xmlns:a16="http://schemas.microsoft.com/office/drawing/2014/main" id="{BBAAA25F-A049-47A1-8A19-93EB1FD83A84}"/>
                    </a:ext>
                  </a:extLst>
                </p:cNvPr>
                <p:cNvSpPr/>
                <p:nvPr/>
              </p:nvSpPr>
              <p:spPr>
                <a:xfrm>
                  <a:off x="3475919" y="807720"/>
                  <a:ext cx="581025" cy="354330"/>
                </a:xfrm>
                <a:custGeom>
                  <a:avLst/>
                  <a:gdLst>
                    <a:gd name="connsiteX0" fmla="*/ 501015 w 581025"/>
                    <a:gd name="connsiteY0" fmla="*/ 86678 h 354330"/>
                    <a:gd name="connsiteX1" fmla="*/ 296228 w 581025"/>
                    <a:gd name="connsiteY1" fmla="*/ 0 h 354330"/>
                    <a:gd name="connsiteX2" fmla="*/ 83820 w 581025"/>
                    <a:gd name="connsiteY2" fmla="*/ 85725 h 354330"/>
                    <a:gd name="connsiteX3" fmla="*/ 0 w 581025"/>
                    <a:gd name="connsiteY3" fmla="*/ 297180 h 354330"/>
                    <a:gd name="connsiteX4" fmla="*/ 4763 w 581025"/>
                    <a:gd name="connsiteY4" fmla="*/ 354330 h 354330"/>
                    <a:gd name="connsiteX5" fmla="*/ 184785 w 581025"/>
                    <a:gd name="connsiteY5" fmla="*/ 354330 h 354330"/>
                    <a:gd name="connsiteX6" fmla="*/ 581025 w 581025"/>
                    <a:gd name="connsiteY6" fmla="*/ 354330 h 354330"/>
                    <a:gd name="connsiteX7" fmla="*/ 581025 w 581025"/>
                    <a:gd name="connsiteY7" fmla="*/ 315278 h 354330"/>
                    <a:gd name="connsiteX8" fmla="*/ 501015 w 581025"/>
                    <a:gd name="connsiteY8" fmla="*/ 86678 h 354330"/>
                    <a:gd name="connsiteX9" fmla="*/ 180975 w 581025"/>
                    <a:gd name="connsiteY9" fmla="*/ 237173 h 354330"/>
                    <a:gd name="connsiteX10" fmla="*/ 215265 w 581025"/>
                    <a:gd name="connsiteY10" fmla="*/ 169545 h 354330"/>
                    <a:gd name="connsiteX11" fmla="*/ 294322 w 581025"/>
                    <a:gd name="connsiteY11" fmla="*/ 140018 h 354330"/>
                    <a:gd name="connsiteX12" fmla="*/ 377190 w 581025"/>
                    <a:gd name="connsiteY12" fmla="*/ 169545 h 354330"/>
                    <a:gd name="connsiteX13" fmla="*/ 409575 w 581025"/>
                    <a:gd name="connsiteY13" fmla="*/ 237173 h 354330"/>
                    <a:gd name="connsiteX14" fmla="*/ 180975 w 581025"/>
                    <a:gd name="connsiteY14" fmla="*/ 237173 h 354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81025" h="354330">
                      <a:moveTo>
                        <a:pt x="501015" y="86678"/>
                      </a:moveTo>
                      <a:cubicBezTo>
                        <a:pt x="447675" y="29528"/>
                        <a:pt x="380047" y="0"/>
                        <a:pt x="296228" y="0"/>
                      </a:cubicBezTo>
                      <a:cubicBezTo>
                        <a:pt x="210503" y="0"/>
                        <a:pt x="139065" y="28575"/>
                        <a:pt x="83820" y="85725"/>
                      </a:cubicBezTo>
                      <a:cubicBezTo>
                        <a:pt x="28575" y="142875"/>
                        <a:pt x="0" y="213360"/>
                        <a:pt x="0" y="297180"/>
                      </a:cubicBezTo>
                      <a:cubicBezTo>
                        <a:pt x="0" y="317183"/>
                        <a:pt x="1905" y="336233"/>
                        <a:pt x="4763" y="354330"/>
                      </a:cubicBezTo>
                      <a:lnTo>
                        <a:pt x="184785" y="354330"/>
                      </a:lnTo>
                      <a:lnTo>
                        <a:pt x="581025" y="354330"/>
                      </a:lnTo>
                      <a:lnTo>
                        <a:pt x="581025" y="315278"/>
                      </a:lnTo>
                      <a:cubicBezTo>
                        <a:pt x="580072" y="220027"/>
                        <a:pt x="553403" y="143827"/>
                        <a:pt x="501015" y="86678"/>
                      </a:cubicBezTo>
                      <a:close/>
                      <a:moveTo>
                        <a:pt x="180975" y="237173"/>
                      </a:moveTo>
                      <a:cubicBezTo>
                        <a:pt x="185738" y="211455"/>
                        <a:pt x="197168" y="188595"/>
                        <a:pt x="215265" y="169545"/>
                      </a:cubicBezTo>
                      <a:cubicBezTo>
                        <a:pt x="233363" y="149543"/>
                        <a:pt x="260032" y="140018"/>
                        <a:pt x="294322" y="140018"/>
                      </a:cubicBezTo>
                      <a:cubicBezTo>
                        <a:pt x="331470" y="140018"/>
                        <a:pt x="359093" y="149543"/>
                        <a:pt x="377190" y="169545"/>
                      </a:cubicBezTo>
                      <a:cubicBezTo>
                        <a:pt x="395288" y="189548"/>
                        <a:pt x="406718" y="212408"/>
                        <a:pt x="409575" y="237173"/>
                      </a:cubicBezTo>
                      <a:lnTo>
                        <a:pt x="180975" y="237173"/>
                      </a:lnTo>
                      <a:close/>
                    </a:path>
                  </a:pathLst>
                </a:custGeom>
                <a:solidFill>
                  <a:srgbClr val="7E5BE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41" name="Рисунок 6">
              <a:extLst>
                <a:ext uri="{FF2B5EF4-FFF2-40B4-BE49-F238E27FC236}">
                  <a16:creationId xmlns:a16="http://schemas.microsoft.com/office/drawing/2014/main" id="{840BE00E-413E-41B8-B723-558A74273C00}"/>
                </a:ext>
              </a:extLst>
            </p:cNvPr>
            <p:cNvGrpSpPr/>
            <p:nvPr/>
          </p:nvGrpSpPr>
          <p:grpSpPr>
            <a:xfrm>
              <a:off x="1569145" y="519113"/>
              <a:ext cx="69903" cy="69903"/>
              <a:chOff x="5259951" y="598170"/>
              <a:chExt cx="337185" cy="337185"/>
            </a:xfrm>
            <a:solidFill>
              <a:schemeClr val="bg1"/>
            </a:solidFill>
          </p:grpSpPr>
          <p:sp>
            <p:nvSpPr>
              <p:cNvPr id="42" name="Полилиния: фигура 41">
                <a:extLst>
                  <a:ext uri="{FF2B5EF4-FFF2-40B4-BE49-F238E27FC236}">
                    <a16:creationId xmlns:a16="http://schemas.microsoft.com/office/drawing/2014/main" id="{073283C2-EFF6-46AA-9144-93B15C5BC37F}"/>
                  </a:ext>
                </a:extLst>
              </p:cNvPr>
              <p:cNvSpPr/>
              <p:nvPr/>
            </p:nvSpPr>
            <p:spPr>
              <a:xfrm>
                <a:off x="5259951" y="598170"/>
                <a:ext cx="337185" cy="337185"/>
              </a:xfrm>
              <a:custGeom>
                <a:avLst/>
                <a:gdLst>
                  <a:gd name="connsiteX0" fmla="*/ 168593 w 337185"/>
                  <a:gd name="connsiteY0" fmla="*/ 337185 h 337185"/>
                  <a:gd name="connsiteX1" fmla="*/ 0 w 337185"/>
                  <a:gd name="connsiteY1" fmla="*/ 168593 h 337185"/>
                  <a:gd name="connsiteX2" fmla="*/ 168593 w 337185"/>
                  <a:gd name="connsiteY2" fmla="*/ 0 h 337185"/>
                  <a:gd name="connsiteX3" fmla="*/ 337185 w 337185"/>
                  <a:gd name="connsiteY3" fmla="*/ 168593 h 337185"/>
                  <a:gd name="connsiteX4" fmla="*/ 168593 w 337185"/>
                  <a:gd name="connsiteY4" fmla="*/ 337185 h 337185"/>
                  <a:gd name="connsiteX5" fmla="*/ 168593 w 337185"/>
                  <a:gd name="connsiteY5" fmla="*/ 30480 h 337185"/>
                  <a:gd name="connsiteX6" fmla="*/ 30480 w 337185"/>
                  <a:gd name="connsiteY6" fmla="*/ 168593 h 337185"/>
                  <a:gd name="connsiteX7" fmla="*/ 168593 w 337185"/>
                  <a:gd name="connsiteY7" fmla="*/ 306705 h 337185"/>
                  <a:gd name="connsiteX8" fmla="*/ 306705 w 337185"/>
                  <a:gd name="connsiteY8" fmla="*/ 168593 h 337185"/>
                  <a:gd name="connsiteX9" fmla="*/ 168593 w 337185"/>
                  <a:gd name="connsiteY9" fmla="*/ 30480 h 33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7185" h="337185">
                    <a:moveTo>
                      <a:pt x="168593" y="337185"/>
                    </a:moveTo>
                    <a:cubicBezTo>
                      <a:pt x="75248" y="337185"/>
                      <a:pt x="0" y="261938"/>
                      <a:pt x="0" y="168593"/>
                    </a:cubicBezTo>
                    <a:cubicBezTo>
                      <a:pt x="0" y="75248"/>
                      <a:pt x="75248" y="0"/>
                      <a:pt x="168593" y="0"/>
                    </a:cubicBezTo>
                    <a:cubicBezTo>
                      <a:pt x="261938" y="0"/>
                      <a:pt x="337185" y="75248"/>
                      <a:pt x="337185" y="168593"/>
                    </a:cubicBezTo>
                    <a:cubicBezTo>
                      <a:pt x="337185" y="261938"/>
                      <a:pt x="261938" y="337185"/>
                      <a:pt x="168593" y="337185"/>
                    </a:cubicBezTo>
                    <a:close/>
                    <a:moveTo>
                      <a:pt x="168593" y="30480"/>
                    </a:moveTo>
                    <a:cubicBezTo>
                      <a:pt x="92393" y="30480"/>
                      <a:pt x="30480" y="92393"/>
                      <a:pt x="30480" y="168593"/>
                    </a:cubicBezTo>
                    <a:cubicBezTo>
                      <a:pt x="30480" y="244793"/>
                      <a:pt x="92393" y="306705"/>
                      <a:pt x="168593" y="306705"/>
                    </a:cubicBezTo>
                    <a:cubicBezTo>
                      <a:pt x="244793" y="306705"/>
                      <a:pt x="306705" y="244793"/>
                      <a:pt x="306705" y="168593"/>
                    </a:cubicBezTo>
                    <a:cubicBezTo>
                      <a:pt x="306705" y="92393"/>
                      <a:pt x="244793" y="30480"/>
                      <a:pt x="168593" y="304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: фигура 42">
                <a:extLst>
                  <a:ext uri="{FF2B5EF4-FFF2-40B4-BE49-F238E27FC236}">
                    <a16:creationId xmlns:a16="http://schemas.microsoft.com/office/drawing/2014/main" id="{3040D4FF-CFB7-492D-B3F6-50D9EA0C4DD5}"/>
                  </a:ext>
                </a:extLst>
              </p:cNvPr>
              <p:cNvSpPr/>
              <p:nvPr/>
            </p:nvSpPr>
            <p:spPr>
              <a:xfrm>
                <a:off x="5379013" y="678179"/>
                <a:ext cx="123825" cy="176212"/>
              </a:xfrm>
              <a:custGeom>
                <a:avLst/>
                <a:gdLst>
                  <a:gd name="connsiteX0" fmla="*/ 0 w 123825"/>
                  <a:gd name="connsiteY0" fmla="*/ 3810 h 176212"/>
                  <a:gd name="connsiteX1" fmla="*/ 47625 w 123825"/>
                  <a:gd name="connsiteY1" fmla="*/ 0 h 176212"/>
                  <a:gd name="connsiteX2" fmla="*/ 101918 w 123825"/>
                  <a:gd name="connsiteY2" fmla="*/ 13335 h 176212"/>
                  <a:gd name="connsiteX3" fmla="*/ 117157 w 123825"/>
                  <a:gd name="connsiteY3" fmla="*/ 48578 h 176212"/>
                  <a:gd name="connsiteX4" fmla="*/ 85725 w 123825"/>
                  <a:gd name="connsiteY4" fmla="*/ 92393 h 176212"/>
                  <a:gd name="connsiteX5" fmla="*/ 85725 w 123825"/>
                  <a:gd name="connsiteY5" fmla="*/ 94298 h 176212"/>
                  <a:gd name="connsiteX6" fmla="*/ 110490 w 123825"/>
                  <a:gd name="connsiteY6" fmla="*/ 127635 h 176212"/>
                  <a:gd name="connsiteX7" fmla="*/ 123825 w 123825"/>
                  <a:gd name="connsiteY7" fmla="*/ 176213 h 176212"/>
                  <a:gd name="connsiteX8" fmla="*/ 91440 w 123825"/>
                  <a:gd name="connsiteY8" fmla="*/ 176213 h 176212"/>
                  <a:gd name="connsiteX9" fmla="*/ 80010 w 123825"/>
                  <a:gd name="connsiteY9" fmla="*/ 135255 h 176212"/>
                  <a:gd name="connsiteX10" fmla="*/ 48578 w 123825"/>
                  <a:gd name="connsiteY10" fmla="*/ 104775 h 176212"/>
                  <a:gd name="connsiteX11" fmla="*/ 31432 w 123825"/>
                  <a:gd name="connsiteY11" fmla="*/ 104775 h 176212"/>
                  <a:gd name="connsiteX12" fmla="*/ 31432 w 123825"/>
                  <a:gd name="connsiteY12" fmla="*/ 176213 h 176212"/>
                  <a:gd name="connsiteX13" fmla="*/ 0 w 123825"/>
                  <a:gd name="connsiteY13" fmla="*/ 176213 h 176212"/>
                  <a:gd name="connsiteX14" fmla="*/ 0 w 123825"/>
                  <a:gd name="connsiteY14" fmla="*/ 3810 h 176212"/>
                  <a:gd name="connsiteX15" fmla="*/ 31432 w 123825"/>
                  <a:gd name="connsiteY15" fmla="*/ 80963 h 176212"/>
                  <a:gd name="connsiteX16" fmla="*/ 50482 w 123825"/>
                  <a:gd name="connsiteY16" fmla="*/ 80963 h 176212"/>
                  <a:gd name="connsiteX17" fmla="*/ 85725 w 123825"/>
                  <a:gd name="connsiteY17" fmla="*/ 52388 h 176212"/>
                  <a:gd name="connsiteX18" fmla="*/ 51435 w 123825"/>
                  <a:gd name="connsiteY18" fmla="*/ 23813 h 176212"/>
                  <a:gd name="connsiteX19" fmla="*/ 31432 w 123825"/>
                  <a:gd name="connsiteY19" fmla="*/ 25718 h 176212"/>
                  <a:gd name="connsiteX20" fmla="*/ 31432 w 123825"/>
                  <a:gd name="connsiteY20" fmla="*/ 80963 h 17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3825" h="176212">
                    <a:moveTo>
                      <a:pt x="0" y="3810"/>
                    </a:moveTo>
                    <a:cubicBezTo>
                      <a:pt x="12382" y="1905"/>
                      <a:pt x="29528" y="0"/>
                      <a:pt x="47625" y="0"/>
                    </a:cubicBezTo>
                    <a:cubicBezTo>
                      <a:pt x="72390" y="0"/>
                      <a:pt x="89535" y="3810"/>
                      <a:pt x="101918" y="13335"/>
                    </a:cubicBezTo>
                    <a:cubicBezTo>
                      <a:pt x="111443" y="21908"/>
                      <a:pt x="117157" y="33338"/>
                      <a:pt x="117157" y="48578"/>
                    </a:cubicBezTo>
                    <a:cubicBezTo>
                      <a:pt x="117157" y="71438"/>
                      <a:pt x="101918" y="86678"/>
                      <a:pt x="85725" y="92393"/>
                    </a:cubicBezTo>
                    <a:lnTo>
                      <a:pt x="85725" y="94298"/>
                    </a:lnTo>
                    <a:cubicBezTo>
                      <a:pt x="98107" y="99060"/>
                      <a:pt x="105728" y="111443"/>
                      <a:pt x="110490" y="127635"/>
                    </a:cubicBezTo>
                    <a:cubicBezTo>
                      <a:pt x="116205" y="149543"/>
                      <a:pt x="120015" y="169545"/>
                      <a:pt x="123825" y="176213"/>
                    </a:cubicBezTo>
                    <a:lnTo>
                      <a:pt x="91440" y="176213"/>
                    </a:lnTo>
                    <a:cubicBezTo>
                      <a:pt x="89535" y="170498"/>
                      <a:pt x="84773" y="157163"/>
                      <a:pt x="80010" y="135255"/>
                    </a:cubicBezTo>
                    <a:cubicBezTo>
                      <a:pt x="75248" y="112395"/>
                      <a:pt x="66675" y="105728"/>
                      <a:pt x="48578" y="104775"/>
                    </a:cubicBezTo>
                    <a:lnTo>
                      <a:pt x="31432" y="104775"/>
                    </a:lnTo>
                    <a:lnTo>
                      <a:pt x="31432" y="176213"/>
                    </a:lnTo>
                    <a:lnTo>
                      <a:pt x="0" y="176213"/>
                    </a:lnTo>
                    <a:lnTo>
                      <a:pt x="0" y="3810"/>
                    </a:lnTo>
                    <a:close/>
                    <a:moveTo>
                      <a:pt x="31432" y="80963"/>
                    </a:moveTo>
                    <a:lnTo>
                      <a:pt x="50482" y="80963"/>
                    </a:lnTo>
                    <a:cubicBezTo>
                      <a:pt x="71438" y="80963"/>
                      <a:pt x="85725" y="69533"/>
                      <a:pt x="85725" y="52388"/>
                    </a:cubicBezTo>
                    <a:cubicBezTo>
                      <a:pt x="85725" y="33338"/>
                      <a:pt x="72390" y="23813"/>
                      <a:pt x="51435" y="23813"/>
                    </a:cubicBezTo>
                    <a:cubicBezTo>
                      <a:pt x="41910" y="23813"/>
                      <a:pt x="34290" y="24765"/>
                      <a:pt x="31432" y="25718"/>
                    </a:cubicBezTo>
                    <a:lnTo>
                      <a:pt x="31432" y="8096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C73139FB-7058-4A13-9F55-CC57B60EA7E9}"/>
              </a:ext>
            </a:extLst>
          </p:cNvPr>
          <p:cNvCxnSpPr>
            <a:cxnSpLocks/>
          </p:cNvCxnSpPr>
          <p:nvPr/>
        </p:nvCxnSpPr>
        <p:spPr>
          <a:xfrm>
            <a:off x="577965" y="2442927"/>
            <a:ext cx="0" cy="19672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67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B921C91-BB76-4A78-A674-E98471D49759}"/>
              </a:ext>
            </a:extLst>
          </p:cNvPr>
          <p:cNvSpPr/>
          <p:nvPr/>
        </p:nvSpPr>
        <p:spPr>
          <a:xfrm>
            <a:off x="0" y="2801700"/>
            <a:ext cx="9144000" cy="234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3A28E5D4-6770-4341-BA5B-687F380A1AF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 smtClean="0">
                <a:latin typeface="Proxima Nova Lt" panose="02000506030000020004" pitchFamily="2" charset="0"/>
              </a:rPr>
              <a:pPr/>
              <a:t>2</a:t>
            </a:fld>
            <a:endParaRPr lang="ru" dirty="0">
              <a:latin typeface="Proxima Nova Lt" panose="02000506030000020004" pitchFamily="2" charset="0"/>
            </a:endParaRPr>
          </a:p>
        </p:txBody>
      </p:sp>
      <p:grpSp>
        <p:nvGrpSpPr>
          <p:cNvPr id="84" name="Рисунок 81">
            <a:extLst>
              <a:ext uri="{FF2B5EF4-FFF2-40B4-BE49-F238E27FC236}">
                <a16:creationId xmlns:a16="http://schemas.microsoft.com/office/drawing/2014/main" id="{7AD5A742-F246-44F8-9613-3E2670015AC6}"/>
              </a:ext>
            </a:extLst>
          </p:cNvPr>
          <p:cNvGrpSpPr/>
          <p:nvPr/>
        </p:nvGrpSpPr>
        <p:grpSpPr>
          <a:xfrm>
            <a:off x="8355233" y="393451"/>
            <a:ext cx="249017" cy="251324"/>
            <a:chOff x="3641452" y="93794"/>
            <a:chExt cx="1644967" cy="1660207"/>
          </a:xfrm>
          <a:solidFill>
            <a:schemeClr val="accent1"/>
          </a:solidFill>
        </p:grpSpPr>
        <p:sp>
          <p:nvSpPr>
            <p:cNvPr id="85" name="Полилиния: фигура 84">
              <a:extLst>
                <a:ext uri="{FF2B5EF4-FFF2-40B4-BE49-F238E27FC236}">
                  <a16:creationId xmlns:a16="http://schemas.microsoft.com/office/drawing/2014/main" id="{33E0A4C6-3A17-4B32-B5F9-B12E512D35F2}"/>
                </a:ext>
              </a:extLst>
            </p:cNvPr>
            <p:cNvSpPr/>
            <p:nvPr/>
          </p:nvSpPr>
          <p:spPr>
            <a:xfrm>
              <a:off x="3641452" y="93794"/>
              <a:ext cx="737235" cy="737235"/>
            </a:xfrm>
            <a:custGeom>
              <a:avLst/>
              <a:gdLst>
                <a:gd name="connsiteX0" fmla="*/ 737235 w 737235"/>
                <a:gd name="connsiteY0" fmla="*/ 368618 h 737235"/>
                <a:gd name="connsiteX1" fmla="*/ 368618 w 737235"/>
                <a:gd name="connsiteY1" fmla="*/ 737235 h 737235"/>
                <a:gd name="connsiteX2" fmla="*/ 0 w 737235"/>
                <a:gd name="connsiteY2" fmla="*/ 368617 h 737235"/>
                <a:gd name="connsiteX3" fmla="*/ 368618 w 737235"/>
                <a:gd name="connsiteY3" fmla="*/ 0 h 737235"/>
                <a:gd name="connsiteX4" fmla="*/ 737235 w 737235"/>
                <a:gd name="connsiteY4" fmla="*/ 368618 h 73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235" h="737235">
                  <a:moveTo>
                    <a:pt x="737235" y="368618"/>
                  </a:moveTo>
                  <a:cubicBezTo>
                    <a:pt x="737235" y="572199"/>
                    <a:pt x="572199" y="737235"/>
                    <a:pt x="368618" y="737235"/>
                  </a:cubicBezTo>
                  <a:cubicBezTo>
                    <a:pt x="165036" y="737235"/>
                    <a:pt x="0" y="572199"/>
                    <a:pt x="0" y="368617"/>
                  </a:cubicBezTo>
                  <a:cubicBezTo>
                    <a:pt x="0" y="165036"/>
                    <a:pt x="165036" y="0"/>
                    <a:pt x="368618" y="0"/>
                  </a:cubicBezTo>
                  <a:cubicBezTo>
                    <a:pt x="572199" y="0"/>
                    <a:pt x="737235" y="165036"/>
                    <a:pt x="737235" y="368618"/>
                  </a:cubicBezTo>
                  <a:close/>
                </a:path>
              </a:pathLst>
            </a:custGeom>
            <a:solidFill>
              <a:srgbClr val="FFC8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: фигура 85">
              <a:extLst>
                <a:ext uri="{FF2B5EF4-FFF2-40B4-BE49-F238E27FC236}">
                  <a16:creationId xmlns:a16="http://schemas.microsoft.com/office/drawing/2014/main" id="{30DF38EF-582A-4C15-93F8-E89660AC8D10}"/>
                </a:ext>
              </a:extLst>
            </p:cNvPr>
            <p:cNvSpPr/>
            <p:nvPr/>
          </p:nvSpPr>
          <p:spPr>
            <a:xfrm>
              <a:off x="4549184" y="93794"/>
              <a:ext cx="737234" cy="737235"/>
            </a:xfrm>
            <a:custGeom>
              <a:avLst/>
              <a:gdLst>
                <a:gd name="connsiteX0" fmla="*/ 737235 w 737234"/>
                <a:gd name="connsiteY0" fmla="*/ 368618 h 737235"/>
                <a:gd name="connsiteX1" fmla="*/ 368618 w 737234"/>
                <a:gd name="connsiteY1" fmla="*/ 737235 h 737235"/>
                <a:gd name="connsiteX2" fmla="*/ 0 w 737234"/>
                <a:gd name="connsiteY2" fmla="*/ 368617 h 737235"/>
                <a:gd name="connsiteX3" fmla="*/ 368618 w 737234"/>
                <a:gd name="connsiteY3" fmla="*/ 0 h 737235"/>
                <a:gd name="connsiteX4" fmla="*/ 737235 w 737234"/>
                <a:gd name="connsiteY4" fmla="*/ 368618 h 73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234" h="737235">
                  <a:moveTo>
                    <a:pt x="737235" y="368618"/>
                  </a:moveTo>
                  <a:cubicBezTo>
                    <a:pt x="737235" y="572199"/>
                    <a:pt x="572199" y="737235"/>
                    <a:pt x="368618" y="737235"/>
                  </a:cubicBezTo>
                  <a:cubicBezTo>
                    <a:pt x="165036" y="737235"/>
                    <a:pt x="0" y="572199"/>
                    <a:pt x="0" y="368617"/>
                  </a:cubicBezTo>
                  <a:cubicBezTo>
                    <a:pt x="0" y="165036"/>
                    <a:pt x="165036" y="0"/>
                    <a:pt x="368618" y="0"/>
                  </a:cubicBezTo>
                  <a:cubicBezTo>
                    <a:pt x="572199" y="0"/>
                    <a:pt x="737235" y="165036"/>
                    <a:pt x="737235" y="368618"/>
                  </a:cubicBezTo>
                  <a:close/>
                </a:path>
              </a:pathLst>
            </a:custGeom>
            <a:solidFill>
              <a:srgbClr val="7E5B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: фигура 86">
              <a:extLst>
                <a:ext uri="{FF2B5EF4-FFF2-40B4-BE49-F238E27FC236}">
                  <a16:creationId xmlns:a16="http://schemas.microsoft.com/office/drawing/2014/main" id="{D08ADD5E-9BEC-4DB8-852C-CFF5AE61A731}"/>
                </a:ext>
              </a:extLst>
            </p:cNvPr>
            <p:cNvSpPr/>
            <p:nvPr/>
          </p:nvSpPr>
          <p:spPr>
            <a:xfrm>
              <a:off x="4549184" y="1016767"/>
              <a:ext cx="737234" cy="737234"/>
            </a:xfrm>
            <a:custGeom>
              <a:avLst/>
              <a:gdLst>
                <a:gd name="connsiteX0" fmla="*/ 737235 w 737234"/>
                <a:gd name="connsiteY0" fmla="*/ 368618 h 737234"/>
                <a:gd name="connsiteX1" fmla="*/ 368618 w 737234"/>
                <a:gd name="connsiteY1" fmla="*/ 737235 h 737234"/>
                <a:gd name="connsiteX2" fmla="*/ 0 w 737234"/>
                <a:gd name="connsiteY2" fmla="*/ 368618 h 737234"/>
                <a:gd name="connsiteX3" fmla="*/ 368618 w 737234"/>
                <a:gd name="connsiteY3" fmla="*/ 0 h 737234"/>
                <a:gd name="connsiteX4" fmla="*/ 737235 w 737234"/>
                <a:gd name="connsiteY4" fmla="*/ 368618 h 73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234" h="737234">
                  <a:moveTo>
                    <a:pt x="737235" y="368618"/>
                  </a:moveTo>
                  <a:cubicBezTo>
                    <a:pt x="737235" y="572199"/>
                    <a:pt x="572199" y="737235"/>
                    <a:pt x="368618" y="737235"/>
                  </a:cubicBezTo>
                  <a:cubicBezTo>
                    <a:pt x="165036" y="737235"/>
                    <a:pt x="0" y="572199"/>
                    <a:pt x="0" y="368618"/>
                  </a:cubicBezTo>
                  <a:cubicBezTo>
                    <a:pt x="0" y="165036"/>
                    <a:pt x="165036" y="0"/>
                    <a:pt x="368618" y="0"/>
                  </a:cubicBezTo>
                  <a:cubicBezTo>
                    <a:pt x="572199" y="0"/>
                    <a:pt x="737235" y="165036"/>
                    <a:pt x="737235" y="368618"/>
                  </a:cubicBezTo>
                  <a:close/>
                </a:path>
              </a:pathLst>
            </a:custGeom>
            <a:solidFill>
              <a:srgbClr val="1FB6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53DEB23-E8C5-4B25-9215-019DFA168296}"/>
              </a:ext>
            </a:extLst>
          </p:cNvPr>
          <p:cNvSpPr txBox="1"/>
          <p:nvPr/>
        </p:nvSpPr>
        <p:spPr>
          <a:xfrm>
            <a:off x="539750" y="400619"/>
            <a:ext cx="1217083" cy="23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110000"/>
              </a:lnSpc>
              <a:defRPr sz="1100">
                <a:solidFill>
                  <a:schemeClr val="bg2"/>
                </a:solidFill>
                <a:latin typeface="Proxima Nova Lt" panose="02000506030000020004" pitchFamily="2" charset="0"/>
                <a:ea typeface="Proxima Nova"/>
                <a:cs typeface="Proxima Nova"/>
              </a:defRPr>
            </a:lvl1pPr>
          </a:lstStyle>
          <a:p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2" charset="0"/>
                <a:sym typeface="Proxima Nova"/>
              </a:rPr>
              <a:t>ОБО МНЕ</a:t>
            </a:r>
          </a:p>
        </p:txBody>
      </p:sp>
      <p:sp>
        <p:nvSpPr>
          <p:cNvPr id="62" name="Shape 67">
            <a:extLst>
              <a:ext uri="{FF2B5EF4-FFF2-40B4-BE49-F238E27FC236}">
                <a16:creationId xmlns:a16="http://schemas.microsoft.com/office/drawing/2014/main" id="{BACF2D07-109E-4590-AF47-2C3B7C2F5923}"/>
              </a:ext>
            </a:extLst>
          </p:cNvPr>
          <p:cNvSpPr/>
          <p:nvPr/>
        </p:nvSpPr>
        <p:spPr>
          <a:xfrm>
            <a:off x="0" y="5057100"/>
            <a:ext cx="9144000" cy="86400"/>
          </a:xfrm>
          <a:prstGeom prst="rect">
            <a:avLst/>
          </a:prstGeom>
          <a:gradFill>
            <a:gsLst>
              <a:gs pos="50000">
                <a:schemeClr val="accent2"/>
              </a:gs>
              <a:gs pos="0">
                <a:schemeClr val="accent3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16BB9961-EE4C-478E-980B-BC313199FB0C}"/>
              </a:ext>
            </a:extLst>
          </p:cNvPr>
          <p:cNvCxnSpPr>
            <a:cxnSpLocks/>
          </p:cNvCxnSpPr>
          <p:nvPr/>
        </p:nvCxnSpPr>
        <p:spPr>
          <a:xfrm>
            <a:off x="1532467" y="519113"/>
            <a:ext cx="6723327" cy="0"/>
          </a:xfrm>
          <a:prstGeom prst="line">
            <a:avLst/>
          </a:prstGeom>
          <a:ln>
            <a:solidFill>
              <a:schemeClr val="bg1">
                <a:lumMod val="7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25CF224-A950-473F-8700-E8870874C8DE}"/>
              </a:ext>
            </a:extLst>
          </p:cNvPr>
          <p:cNvGrpSpPr/>
          <p:nvPr/>
        </p:nvGrpSpPr>
        <p:grpSpPr>
          <a:xfrm>
            <a:off x="561105" y="3635363"/>
            <a:ext cx="1374628" cy="473744"/>
            <a:chOff x="561105" y="3165463"/>
            <a:chExt cx="1374628" cy="473744"/>
          </a:xfrm>
        </p:grpSpPr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C485AF8F-5BC5-4932-A5AF-57F0B4315B02}"/>
                </a:ext>
              </a:extLst>
            </p:cNvPr>
            <p:cNvSpPr/>
            <p:nvPr/>
          </p:nvSpPr>
          <p:spPr>
            <a:xfrm>
              <a:off x="561105" y="3165463"/>
              <a:ext cx="1374628" cy="473744"/>
            </a:xfrm>
            <a:prstGeom prst="roundRect">
              <a:avLst>
                <a:gd name="adj" fmla="val 13748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" dist="50800" dir="2700000" sx="98000" sy="98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3AB106DE-B0E5-4D75-9237-8060C7FE7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50067" y="3314700"/>
              <a:ext cx="796704" cy="175272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F958D5E-A1E7-4E1A-BFE1-4E8487A5D539}"/>
              </a:ext>
            </a:extLst>
          </p:cNvPr>
          <p:cNvGrpSpPr/>
          <p:nvPr/>
        </p:nvGrpSpPr>
        <p:grpSpPr>
          <a:xfrm>
            <a:off x="2008024" y="3635363"/>
            <a:ext cx="1374628" cy="473744"/>
            <a:chOff x="561105" y="4251969"/>
            <a:chExt cx="1374628" cy="473744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5F18CBEC-8586-42C0-8437-7801CF1CE654}"/>
                </a:ext>
              </a:extLst>
            </p:cNvPr>
            <p:cNvSpPr/>
            <p:nvPr/>
          </p:nvSpPr>
          <p:spPr>
            <a:xfrm>
              <a:off x="561105" y="4251969"/>
              <a:ext cx="1374628" cy="473744"/>
            </a:xfrm>
            <a:prstGeom prst="roundRect">
              <a:avLst>
                <a:gd name="adj" fmla="val 13748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" dist="50800" dir="2700000" sx="98000" sy="98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028CC130-182A-4CBA-AA66-47807D820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87217" y="4397376"/>
              <a:ext cx="722404" cy="213364"/>
            </a:xfrm>
            <a:prstGeom prst="rect">
              <a:avLst/>
            </a:prstGeom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69FE6A2-0399-4F4F-ADDC-F92536E733E1}"/>
              </a:ext>
            </a:extLst>
          </p:cNvPr>
          <p:cNvGrpSpPr/>
          <p:nvPr/>
        </p:nvGrpSpPr>
        <p:grpSpPr>
          <a:xfrm>
            <a:off x="3459374" y="3630574"/>
            <a:ext cx="1374628" cy="473744"/>
            <a:chOff x="3104862" y="3733103"/>
            <a:chExt cx="1374628" cy="473744"/>
          </a:xfrm>
        </p:grpSpPr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4BAD0B9A-C2E8-421E-AE18-FA36834EE917}"/>
                </a:ext>
              </a:extLst>
            </p:cNvPr>
            <p:cNvSpPr/>
            <p:nvPr/>
          </p:nvSpPr>
          <p:spPr>
            <a:xfrm>
              <a:off x="3104862" y="3733103"/>
              <a:ext cx="1374628" cy="473744"/>
            </a:xfrm>
            <a:prstGeom prst="roundRect">
              <a:avLst>
                <a:gd name="adj" fmla="val 13748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" dist="50800" dir="2700000" sx="98000" sy="98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65" name="Google Shape;91;p15">
              <a:extLst>
                <a:ext uri="{FF2B5EF4-FFF2-40B4-BE49-F238E27FC236}">
                  <a16:creationId xmlns:a16="http://schemas.microsoft.com/office/drawing/2014/main" id="{9AABEBD4-0760-42C8-A278-093C664414BE}"/>
                </a:ext>
              </a:extLst>
            </p:cNvPr>
            <p:cNvSpPr txBox="1">
              <a:spLocks/>
            </p:cNvSpPr>
            <p:nvPr/>
          </p:nvSpPr>
          <p:spPr>
            <a:xfrm>
              <a:off x="3304830" y="3877642"/>
              <a:ext cx="97469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 defTabSz="914400" eaLnBrk="1" fontAlgn="auto" latinLnBrk="0" hangingPunct="1">
                <a:lnSpc>
                  <a:spcPct val="110000"/>
                </a:lnSpc>
                <a:buClr>
                  <a:srgbClr val="F67031"/>
                </a:buClr>
                <a:buSzPts val="3000"/>
                <a:buFont typeface="Nunito Sans"/>
                <a:buNone/>
                <a:tabLst/>
                <a:defRPr kumimoji="0" sz="1050" kern="0" spc="0" normalizeH="0" baseline="0">
                  <a:ln>
                    <a:noFill/>
                  </a:ln>
                  <a:solidFill>
                    <a:srgbClr val="0B0B0B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+mn-lt"/>
                  <a:ea typeface="Nunito Sans"/>
                  <a:cs typeface="Nunito Sans"/>
                </a:defRPr>
              </a:lvl1pPr>
              <a:lvl2pPr>
                <a:buClr>
                  <a:srgbClr val="F67031"/>
                </a:buClr>
                <a:buSzPts val="3000"/>
                <a:buFont typeface="Nunito Sans"/>
                <a:buNone/>
                <a:defRPr sz="3000" b="1">
                  <a:solidFill>
                    <a:srgbClr val="F67031"/>
                  </a:solidFill>
                  <a:latin typeface="Nunito Sans"/>
                  <a:ea typeface="Nunito Sans"/>
                  <a:cs typeface="Nunito Sans"/>
                </a:defRPr>
              </a:lvl2pPr>
              <a:lvl3pPr>
                <a:buClr>
                  <a:srgbClr val="F67031"/>
                </a:buClr>
                <a:buSzPts val="3000"/>
                <a:buFont typeface="Nunito Sans"/>
                <a:buNone/>
                <a:defRPr sz="3000" b="1">
                  <a:solidFill>
                    <a:srgbClr val="F67031"/>
                  </a:solidFill>
                  <a:latin typeface="Nunito Sans"/>
                  <a:ea typeface="Nunito Sans"/>
                  <a:cs typeface="Nunito Sans"/>
                </a:defRPr>
              </a:lvl3pPr>
              <a:lvl4pPr>
                <a:buClr>
                  <a:srgbClr val="F67031"/>
                </a:buClr>
                <a:buSzPts val="3000"/>
                <a:buFont typeface="Nunito Sans"/>
                <a:buNone/>
                <a:defRPr sz="3000" b="1">
                  <a:solidFill>
                    <a:srgbClr val="F67031"/>
                  </a:solidFill>
                  <a:latin typeface="Nunito Sans"/>
                  <a:ea typeface="Nunito Sans"/>
                  <a:cs typeface="Nunito Sans"/>
                </a:defRPr>
              </a:lvl4pPr>
              <a:lvl5pPr>
                <a:buClr>
                  <a:srgbClr val="F67031"/>
                </a:buClr>
                <a:buSzPts val="3000"/>
                <a:buFont typeface="Nunito Sans"/>
                <a:buNone/>
                <a:defRPr sz="3000" b="1">
                  <a:solidFill>
                    <a:srgbClr val="F67031"/>
                  </a:solidFill>
                  <a:latin typeface="Nunito Sans"/>
                  <a:ea typeface="Nunito Sans"/>
                  <a:cs typeface="Nunito Sans"/>
                </a:defRPr>
              </a:lvl5pPr>
              <a:lvl6pPr>
                <a:buClr>
                  <a:srgbClr val="F67031"/>
                </a:buClr>
                <a:buSzPts val="3000"/>
                <a:buFont typeface="Nunito Sans"/>
                <a:buNone/>
                <a:defRPr sz="3000" b="1">
                  <a:solidFill>
                    <a:srgbClr val="F67031"/>
                  </a:solidFill>
                  <a:latin typeface="Nunito Sans"/>
                  <a:ea typeface="Nunito Sans"/>
                  <a:cs typeface="Nunito Sans"/>
                </a:defRPr>
              </a:lvl6pPr>
              <a:lvl7pPr>
                <a:buClr>
                  <a:srgbClr val="F67031"/>
                </a:buClr>
                <a:buSzPts val="3000"/>
                <a:buFont typeface="Nunito Sans"/>
                <a:buNone/>
                <a:defRPr sz="3000" b="1">
                  <a:solidFill>
                    <a:srgbClr val="F67031"/>
                  </a:solidFill>
                  <a:latin typeface="Nunito Sans"/>
                  <a:ea typeface="Nunito Sans"/>
                  <a:cs typeface="Nunito Sans"/>
                </a:defRPr>
              </a:lvl7pPr>
              <a:lvl8pPr>
                <a:buClr>
                  <a:srgbClr val="F67031"/>
                </a:buClr>
                <a:buSzPts val="3000"/>
                <a:buFont typeface="Nunito Sans"/>
                <a:buNone/>
                <a:defRPr sz="3000" b="1">
                  <a:solidFill>
                    <a:srgbClr val="F67031"/>
                  </a:solidFill>
                  <a:latin typeface="Nunito Sans"/>
                  <a:ea typeface="Nunito Sans"/>
                  <a:cs typeface="Nunito Sans"/>
                </a:defRPr>
              </a:lvl8pPr>
              <a:lvl9pPr>
                <a:buClr>
                  <a:srgbClr val="F67031"/>
                </a:buClr>
                <a:buSzPts val="3000"/>
                <a:buFont typeface="Nunito Sans"/>
                <a:buNone/>
                <a:defRPr sz="3000" b="1">
                  <a:solidFill>
                    <a:srgbClr val="F67031"/>
                  </a:solidFill>
                  <a:latin typeface="Nunito Sans"/>
                  <a:ea typeface="Nunito Sans"/>
                  <a:cs typeface="Nunito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67031"/>
                </a:buClr>
                <a:buSzPts val="3000"/>
                <a:buFont typeface="Nunito Sans"/>
                <a:buNone/>
                <a:tabLst/>
                <a:defRPr/>
              </a:pPr>
              <a:r>
                <a:rPr lang="ru-RU" sz="1200" dirty="0">
                  <a:solidFill>
                    <a:schemeClr val="bg2"/>
                  </a:solidFill>
                  <a:latin typeface="Proxima Nova Semibold"/>
                </a:rPr>
                <a:t>Пульс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roxima Nova Semibold"/>
                <a:sym typeface="Arial"/>
              </a:endParaRPr>
            </a:p>
          </p:txBody>
        </p:sp>
      </p:grp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99389D24-C927-482D-89DA-0749C4457F55}"/>
              </a:ext>
            </a:extLst>
          </p:cNvPr>
          <p:cNvSpPr/>
          <p:nvPr/>
        </p:nvSpPr>
        <p:spPr>
          <a:xfrm>
            <a:off x="7229956" y="3636846"/>
            <a:ext cx="1374628" cy="473744"/>
          </a:xfrm>
          <a:prstGeom prst="roundRect">
            <a:avLst>
              <a:gd name="adj" fmla="val 13748"/>
            </a:avLst>
          </a:prstGeom>
          <a:solidFill>
            <a:schemeClr val="bg1"/>
          </a:solidFill>
          <a:ln>
            <a:noFill/>
          </a:ln>
          <a:effectLst>
            <a:outerShdw blurRad="101600" dist="50800" dir="2700000" sx="98000" sy="98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6" name="Google Shape;406;p36" descr="Изображение выглядит как небо, объект, часы&#10;&#10;Автоматически созданное описание">
            <a:extLst>
              <a:ext uri="{FF2B5EF4-FFF2-40B4-BE49-F238E27FC236}">
                <a16:creationId xmlns:a16="http://schemas.microsoft.com/office/drawing/2014/main" id="{49C6C5BB-A895-4579-835E-AA6A5255167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99107" y="3801444"/>
            <a:ext cx="836326" cy="14454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C6E91240-BE58-4F51-A54F-5F3ECFAC7DE2}"/>
              </a:ext>
            </a:extLst>
          </p:cNvPr>
          <p:cNvSpPr/>
          <p:nvPr/>
        </p:nvSpPr>
        <p:spPr>
          <a:xfrm>
            <a:off x="7229956" y="4182135"/>
            <a:ext cx="1374628" cy="473744"/>
          </a:xfrm>
          <a:prstGeom prst="roundRect">
            <a:avLst>
              <a:gd name="adj" fmla="val 13748"/>
            </a:avLst>
          </a:prstGeom>
          <a:solidFill>
            <a:schemeClr val="bg1"/>
          </a:solidFill>
          <a:ln>
            <a:noFill/>
          </a:ln>
          <a:effectLst>
            <a:outerShdw blurRad="101600" dist="50800" dir="2700000" sx="98000" sy="98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D511CF97-5895-4F8A-9B20-6E5FF7441A94}"/>
              </a:ext>
            </a:extLst>
          </p:cNvPr>
          <p:cNvGrpSpPr/>
          <p:nvPr/>
        </p:nvGrpSpPr>
        <p:grpSpPr>
          <a:xfrm>
            <a:off x="7507927" y="4291710"/>
            <a:ext cx="818687" cy="254594"/>
            <a:chOff x="7450409" y="3156892"/>
            <a:chExt cx="1013136" cy="315063"/>
          </a:xfrm>
        </p:grpSpPr>
        <p:pic>
          <p:nvPicPr>
            <p:cNvPr id="72" name="Google Shape;134;p2" descr="ÐÐ°ÑÑÐ¸Ð½ÐºÐ¸ Ð¿Ð¾ Ð·Ð°Ð¿ÑÐ¾ÑÑ fl ru Ð»Ð¾Ð³Ð¾ÑÐ¸Ð¿">
              <a:extLst>
                <a:ext uri="{FF2B5EF4-FFF2-40B4-BE49-F238E27FC236}">
                  <a16:creationId xmlns:a16="http://schemas.microsoft.com/office/drawing/2014/main" id="{FE7C877F-B047-45F5-A0F8-7CB4D119181D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450409" y="3156892"/>
              <a:ext cx="315064" cy="3150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91;p15">
              <a:extLst>
                <a:ext uri="{FF2B5EF4-FFF2-40B4-BE49-F238E27FC236}">
                  <a16:creationId xmlns:a16="http://schemas.microsoft.com/office/drawing/2014/main" id="{2453FF0E-4D0C-4EB0-8F21-F439147E5198}"/>
                </a:ext>
              </a:extLst>
            </p:cNvPr>
            <p:cNvSpPr txBox="1">
              <a:spLocks/>
            </p:cNvSpPr>
            <p:nvPr/>
          </p:nvSpPr>
          <p:spPr>
            <a:xfrm>
              <a:off x="7888941" y="3157886"/>
              <a:ext cx="574604" cy="3088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 defTabSz="914400" eaLnBrk="1" fontAlgn="auto" latinLnBrk="0" hangingPunct="1">
                <a:lnSpc>
                  <a:spcPct val="110000"/>
                </a:lnSpc>
                <a:buClr>
                  <a:srgbClr val="F67031"/>
                </a:buClr>
                <a:buSzPts val="3000"/>
                <a:buFont typeface="Nunito Sans"/>
                <a:buNone/>
                <a:tabLst/>
                <a:defRPr kumimoji="0" sz="1050" kern="0" spc="0" normalizeH="0" baseline="0">
                  <a:ln>
                    <a:noFill/>
                  </a:ln>
                  <a:solidFill>
                    <a:srgbClr val="0B0B0B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+mn-lt"/>
                  <a:ea typeface="Nunito Sans"/>
                  <a:cs typeface="Nunito Sans"/>
                </a:defRPr>
              </a:lvl1pPr>
              <a:lvl2pPr>
                <a:buClr>
                  <a:srgbClr val="F67031"/>
                </a:buClr>
                <a:buSzPts val="3000"/>
                <a:buFont typeface="Nunito Sans"/>
                <a:buNone/>
                <a:defRPr sz="3000" b="1">
                  <a:solidFill>
                    <a:srgbClr val="F67031"/>
                  </a:solidFill>
                  <a:latin typeface="Nunito Sans"/>
                  <a:ea typeface="Nunito Sans"/>
                  <a:cs typeface="Nunito Sans"/>
                </a:defRPr>
              </a:lvl2pPr>
              <a:lvl3pPr>
                <a:buClr>
                  <a:srgbClr val="F67031"/>
                </a:buClr>
                <a:buSzPts val="3000"/>
                <a:buFont typeface="Nunito Sans"/>
                <a:buNone/>
                <a:defRPr sz="3000" b="1">
                  <a:solidFill>
                    <a:srgbClr val="F67031"/>
                  </a:solidFill>
                  <a:latin typeface="Nunito Sans"/>
                  <a:ea typeface="Nunito Sans"/>
                  <a:cs typeface="Nunito Sans"/>
                </a:defRPr>
              </a:lvl3pPr>
              <a:lvl4pPr>
                <a:buClr>
                  <a:srgbClr val="F67031"/>
                </a:buClr>
                <a:buSzPts val="3000"/>
                <a:buFont typeface="Nunito Sans"/>
                <a:buNone/>
                <a:defRPr sz="3000" b="1">
                  <a:solidFill>
                    <a:srgbClr val="F67031"/>
                  </a:solidFill>
                  <a:latin typeface="Nunito Sans"/>
                  <a:ea typeface="Nunito Sans"/>
                  <a:cs typeface="Nunito Sans"/>
                </a:defRPr>
              </a:lvl4pPr>
              <a:lvl5pPr>
                <a:buClr>
                  <a:srgbClr val="F67031"/>
                </a:buClr>
                <a:buSzPts val="3000"/>
                <a:buFont typeface="Nunito Sans"/>
                <a:buNone/>
                <a:defRPr sz="3000" b="1">
                  <a:solidFill>
                    <a:srgbClr val="F67031"/>
                  </a:solidFill>
                  <a:latin typeface="Nunito Sans"/>
                  <a:ea typeface="Nunito Sans"/>
                  <a:cs typeface="Nunito Sans"/>
                </a:defRPr>
              </a:lvl5pPr>
              <a:lvl6pPr>
                <a:buClr>
                  <a:srgbClr val="F67031"/>
                </a:buClr>
                <a:buSzPts val="3000"/>
                <a:buFont typeface="Nunito Sans"/>
                <a:buNone/>
                <a:defRPr sz="3000" b="1">
                  <a:solidFill>
                    <a:srgbClr val="F67031"/>
                  </a:solidFill>
                  <a:latin typeface="Nunito Sans"/>
                  <a:ea typeface="Nunito Sans"/>
                  <a:cs typeface="Nunito Sans"/>
                </a:defRPr>
              </a:lvl6pPr>
              <a:lvl7pPr>
                <a:buClr>
                  <a:srgbClr val="F67031"/>
                </a:buClr>
                <a:buSzPts val="3000"/>
                <a:buFont typeface="Nunito Sans"/>
                <a:buNone/>
                <a:defRPr sz="3000" b="1">
                  <a:solidFill>
                    <a:srgbClr val="F67031"/>
                  </a:solidFill>
                  <a:latin typeface="Nunito Sans"/>
                  <a:ea typeface="Nunito Sans"/>
                  <a:cs typeface="Nunito Sans"/>
                </a:defRPr>
              </a:lvl7pPr>
              <a:lvl8pPr>
                <a:buClr>
                  <a:srgbClr val="F67031"/>
                </a:buClr>
                <a:buSzPts val="3000"/>
                <a:buFont typeface="Nunito Sans"/>
                <a:buNone/>
                <a:defRPr sz="3000" b="1">
                  <a:solidFill>
                    <a:srgbClr val="F67031"/>
                  </a:solidFill>
                  <a:latin typeface="Nunito Sans"/>
                  <a:ea typeface="Nunito Sans"/>
                  <a:cs typeface="Nunito Sans"/>
                </a:defRPr>
              </a:lvl8pPr>
              <a:lvl9pPr>
                <a:buClr>
                  <a:srgbClr val="F67031"/>
                </a:buClr>
                <a:buSzPts val="3000"/>
                <a:buFont typeface="Nunito Sans"/>
                <a:buNone/>
                <a:defRPr sz="3000" b="1">
                  <a:solidFill>
                    <a:srgbClr val="F67031"/>
                  </a:solidFill>
                  <a:latin typeface="Nunito Sans"/>
                  <a:ea typeface="Nunito Sans"/>
                  <a:cs typeface="Nunito San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67031"/>
                </a:buClr>
                <a:buSzPts val="3000"/>
                <a:buFont typeface="Nunito Sans"/>
                <a:buNone/>
                <a:tabLst/>
                <a:defRPr/>
              </a:pPr>
              <a:r>
                <a:rPr lang="ru-RU" sz="900" dirty="0">
                  <a:solidFill>
                    <a:schemeClr val="bg2"/>
                  </a:solidFill>
                  <a:latin typeface="Proxima Nova Semibold"/>
                </a:rPr>
                <a:t>для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67031"/>
                </a:buClr>
                <a:buSzPts val="3000"/>
                <a:buFont typeface="Nunito Sans"/>
                <a:buNone/>
                <a:tabLst/>
                <a:defRPr/>
              </a:pPr>
              <a:r>
                <a:rPr lang="ru-RU" sz="900" dirty="0">
                  <a:solidFill>
                    <a:schemeClr val="bg2"/>
                  </a:solidFill>
                  <a:latin typeface="Proxima Nova Semibold"/>
                </a:rPr>
                <a:t>бизнеса</a:t>
              </a:r>
              <a:endPara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roxima Nova Semibold"/>
                <a:sym typeface="Arial"/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4DC0E79D-513B-4527-9AAE-EB00F3B819DF}"/>
              </a:ext>
            </a:extLst>
          </p:cNvPr>
          <p:cNvSpPr txBox="1"/>
          <p:nvPr/>
        </p:nvSpPr>
        <p:spPr>
          <a:xfrm>
            <a:off x="531307" y="3287850"/>
            <a:ext cx="3774452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rtlCol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110000"/>
              </a:lnSpc>
              <a:defRPr sz="1100">
                <a:solidFill>
                  <a:schemeClr val="bg2"/>
                </a:solidFill>
                <a:latin typeface="Proxima Nova Lt" panose="02000506030000020004" pitchFamily="2" charset="0"/>
                <a:ea typeface="Proxima Nova"/>
                <a:cs typeface="Proxima Nova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Proxima Nova Rg" panose="02000506030000020004" pitchFamily="2" charset="0"/>
                <a:sym typeface="Proxima Nova"/>
              </a:rPr>
              <a:t>Подбор, адаптация, целеполагание и вовлеченность</a:t>
            </a:r>
          </a:p>
        </p:txBody>
      </p: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34208158-A654-48FE-A44D-7EDCF8460E4A}"/>
              </a:ext>
            </a:extLst>
          </p:cNvPr>
          <p:cNvCxnSpPr>
            <a:cxnSpLocks/>
          </p:cNvCxnSpPr>
          <p:nvPr/>
        </p:nvCxnSpPr>
        <p:spPr>
          <a:xfrm>
            <a:off x="540008" y="3495973"/>
            <a:ext cx="4293994" cy="0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E69EBCA5-9965-4D3A-82E0-EB7E859D4673}"/>
              </a:ext>
            </a:extLst>
          </p:cNvPr>
          <p:cNvSpPr txBox="1"/>
          <p:nvPr/>
        </p:nvSpPr>
        <p:spPr>
          <a:xfrm>
            <a:off x="5342898" y="3287850"/>
            <a:ext cx="1588438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rtlCol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110000"/>
              </a:lnSpc>
              <a:defRPr sz="1100">
                <a:solidFill>
                  <a:schemeClr val="bg2"/>
                </a:solidFill>
                <a:latin typeface="Proxima Nova Lt" panose="02000506030000020004" pitchFamily="2" charset="0"/>
                <a:ea typeface="Proxima Nova"/>
                <a:cs typeface="Proxima Nova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Proxima Nova Rg" panose="02000506030000020004" pitchFamily="2" charset="0"/>
                <a:sym typeface="Proxima Nova"/>
              </a:rPr>
              <a:t>Развитие</a:t>
            </a:r>
          </a:p>
        </p:txBody>
      </p: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88142E4A-3F0E-4463-8A91-5A7381798F85}"/>
              </a:ext>
            </a:extLst>
          </p:cNvPr>
          <p:cNvCxnSpPr>
            <a:cxnSpLocks/>
          </p:cNvCxnSpPr>
          <p:nvPr/>
        </p:nvCxnSpPr>
        <p:spPr>
          <a:xfrm>
            <a:off x="5342898" y="3495973"/>
            <a:ext cx="1374628" cy="0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B42CD710-66B0-4401-A065-621929BBCF86}"/>
              </a:ext>
            </a:extLst>
          </p:cNvPr>
          <p:cNvSpPr txBox="1"/>
          <p:nvPr/>
        </p:nvSpPr>
        <p:spPr>
          <a:xfrm>
            <a:off x="7214460" y="3287850"/>
            <a:ext cx="1588438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rtlCol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110000"/>
              </a:lnSpc>
              <a:defRPr sz="1100">
                <a:solidFill>
                  <a:schemeClr val="bg2"/>
                </a:solidFill>
                <a:latin typeface="Proxima Nova Lt" panose="02000506030000020004" pitchFamily="2" charset="0"/>
                <a:ea typeface="Proxima Nova"/>
                <a:cs typeface="Proxima Nova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1000" dirty="0" err="1">
                <a:solidFill>
                  <a:schemeClr val="bg1">
                    <a:lumMod val="50000"/>
                  </a:schemeClr>
                </a:solidFill>
                <a:latin typeface="Proxima Nova Rg" panose="02000506030000020004" pitchFamily="2" charset="0"/>
                <a:sym typeface="Proxima Nova"/>
              </a:rPr>
              <a:t>Аутсорс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Proxima Nova Rg" panose="02000506030000020004" pitchFamily="2" charset="0"/>
              <a:sym typeface="Proxima Nova"/>
            </a:endParaRPr>
          </a:p>
        </p:txBody>
      </p: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BD8E1F52-C868-4FA7-A306-0CC654156C4C}"/>
              </a:ext>
            </a:extLst>
          </p:cNvPr>
          <p:cNvCxnSpPr>
            <a:cxnSpLocks/>
          </p:cNvCxnSpPr>
          <p:nvPr/>
        </p:nvCxnSpPr>
        <p:spPr>
          <a:xfrm>
            <a:off x="7214459" y="3495973"/>
            <a:ext cx="1389791" cy="0"/>
          </a:xfrm>
          <a:prstGeom prst="line">
            <a:avLst/>
          </a:prstGeom>
          <a:ln w="476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FFB1253F-6E12-48C0-B9A8-86D07642459A}"/>
              </a:ext>
            </a:extLst>
          </p:cNvPr>
          <p:cNvSpPr txBox="1"/>
          <p:nvPr/>
        </p:nvSpPr>
        <p:spPr>
          <a:xfrm>
            <a:off x="531307" y="3063857"/>
            <a:ext cx="1362293" cy="19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rtlCol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110000"/>
              </a:lnSpc>
              <a:defRPr sz="1100">
                <a:solidFill>
                  <a:schemeClr val="bg2"/>
                </a:solidFill>
                <a:latin typeface="Proxima Nova Lt" panose="02000506030000020004" pitchFamily="2" charset="0"/>
                <a:ea typeface="Proxima Nova"/>
                <a:cs typeface="Proxima Nova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1400" dirty="0">
                <a:latin typeface="Proxima Nova semibold" panose="02000506030000020004" pitchFamily="2" charset="0"/>
                <a:sym typeface="Proxima Nova"/>
              </a:rPr>
              <a:t>HRTech</a:t>
            </a:r>
            <a:endParaRPr lang="ru-RU" sz="1400" dirty="0">
              <a:latin typeface="Proxima Nova semibold" panose="02000506030000020004" pitchFamily="2" charset="0"/>
              <a:sym typeface="Proxima Nova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34B2FB3-22F7-4CA8-8855-E89CBF495B56}"/>
              </a:ext>
            </a:extLst>
          </p:cNvPr>
          <p:cNvSpPr txBox="1"/>
          <p:nvPr/>
        </p:nvSpPr>
        <p:spPr>
          <a:xfrm>
            <a:off x="5342898" y="3063857"/>
            <a:ext cx="1362293" cy="19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rtlCol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110000"/>
              </a:lnSpc>
              <a:defRPr sz="1100">
                <a:solidFill>
                  <a:schemeClr val="bg2"/>
                </a:solidFill>
                <a:latin typeface="Proxima Nova Lt" panose="02000506030000020004" pitchFamily="2" charset="0"/>
                <a:ea typeface="Proxima Nova"/>
                <a:cs typeface="Proxima Nova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1400" dirty="0">
                <a:latin typeface="Proxima Nova semibold" panose="02000506030000020004" pitchFamily="2" charset="0"/>
                <a:sym typeface="Proxima Nova"/>
              </a:rPr>
              <a:t>EdTech</a:t>
            </a:r>
            <a:endParaRPr lang="ru-RU" sz="1400" dirty="0">
              <a:latin typeface="Proxima Nova semibold" panose="02000506030000020004" pitchFamily="2" charset="0"/>
              <a:sym typeface="Proxima Nova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B7B04E0-1CDB-441B-83B9-B559A30A556C}"/>
              </a:ext>
            </a:extLst>
          </p:cNvPr>
          <p:cNvSpPr txBox="1"/>
          <p:nvPr/>
        </p:nvSpPr>
        <p:spPr>
          <a:xfrm>
            <a:off x="7214459" y="3063857"/>
            <a:ext cx="1362293" cy="19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rtlCol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110000"/>
              </a:lnSpc>
              <a:defRPr sz="1100">
                <a:solidFill>
                  <a:schemeClr val="bg2"/>
                </a:solidFill>
                <a:latin typeface="Proxima Nova Lt" panose="02000506030000020004" pitchFamily="2" charset="0"/>
                <a:ea typeface="Proxima Nova"/>
                <a:cs typeface="Proxima Nova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1400" dirty="0">
                <a:latin typeface="Proxima Nova semibold" panose="02000506030000020004" pitchFamily="2" charset="0"/>
                <a:sym typeface="Proxima Nova"/>
              </a:rPr>
              <a:t>Freelance</a:t>
            </a:r>
            <a:endParaRPr lang="ru-RU" sz="1400" dirty="0">
              <a:latin typeface="Proxima Nova semibold" panose="02000506030000020004" pitchFamily="2" charset="0"/>
              <a:sym typeface="Proxima Nova"/>
            </a:endParaRPr>
          </a:p>
        </p:txBody>
      </p:sp>
      <p:sp>
        <p:nvSpPr>
          <p:cNvPr id="96" name="Прямоугольник: скругленные углы 95">
            <a:extLst>
              <a:ext uri="{FF2B5EF4-FFF2-40B4-BE49-F238E27FC236}">
                <a16:creationId xmlns:a16="http://schemas.microsoft.com/office/drawing/2014/main" id="{444E0801-5A0C-4312-B97F-F9BCD3E180B0}"/>
              </a:ext>
            </a:extLst>
          </p:cNvPr>
          <p:cNvSpPr/>
          <p:nvPr/>
        </p:nvSpPr>
        <p:spPr>
          <a:xfrm>
            <a:off x="5342898" y="4182135"/>
            <a:ext cx="1374628" cy="473744"/>
          </a:xfrm>
          <a:prstGeom prst="roundRect">
            <a:avLst>
              <a:gd name="adj" fmla="val 13748"/>
            </a:avLst>
          </a:prstGeom>
          <a:solidFill>
            <a:schemeClr val="bg1"/>
          </a:solidFill>
          <a:ln>
            <a:noFill/>
          </a:ln>
          <a:effectLst>
            <a:outerShdw blurRad="101600" dist="50800" dir="2700000" sx="98000" sy="98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9C19C068-69AF-47D3-9137-8DF51D4B61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13666" y="4323182"/>
            <a:ext cx="1033094" cy="219724"/>
          </a:xfrm>
          <a:prstGeom prst="rect">
            <a:avLst/>
          </a:prstGeom>
        </p:spPr>
      </p:pic>
      <p:sp>
        <p:nvSpPr>
          <p:cNvPr id="99" name="Прямоугольник: скругленные углы 98">
            <a:extLst>
              <a:ext uri="{FF2B5EF4-FFF2-40B4-BE49-F238E27FC236}">
                <a16:creationId xmlns:a16="http://schemas.microsoft.com/office/drawing/2014/main" id="{77823B10-0BB9-4C32-A492-47F9352EEC85}"/>
              </a:ext>
            </a:extLst>
          </p:cNvPr>
          <p:cNvSpPr/>
          <p:nvPr/>
        </p:nvSpPr>
        <p:spPr>
          <a:xfrm>
            <a:off x="5342898" y="3635363"/>
            <a:ext cx="1374628" cy="473744"/>
          </a:xfrm>
          <a:prstGeom prst="roundRect">
            <a:avLst>
              <a:gd name="adj" fmla="val 13748"/>
            </a:avLst>
          </a:prstGeom>
          <a:solidFill>
            <a:schemeClr val="bg1"/>
          </a:solidFill>
          <a:ln>
            <a:noFill/>
          </a:ln>
          <a:effectLst>
            <a:outerShdw blurRad="101600" dist="50800" dir="2700000" sx="98000" sy="98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1" name="Google Shape;91;p15">
            <a:extLst>
              <a:ext uri="{FF2B5EF4-FFF2-40B4-BE49-F238E27FC236}">
                <a16:creationId xmlns:a16="http://schemas.microsoft.com/office/drawing/2014/main" id="{514BF652-3752-4C84-9EC7-C231740C8164}"/>
              </a:ext>
            </a:extLst>
          </p:cNvPr>
          <p:cNvSpPr txBox="1">
            <a:spLocks/>
          </p:cNvSpPr>
          <p:nvPr/>
        </p:nvSpPr>
        <p:spPr>
          <a:xfrm>
            <a:off x="5542866" y="3781384"/>
            <a:ext cx="97469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defTabSz="914400" eaLnBrk="1" fontAlgn="auto" latinLnBrk="0" hangingPunct="1">
              <a:lnSpc>
                <a:spcPct val="110000"/>
              </a:lnSpc>
              <a:buClr>
                <a:srgbClr val="F67031"/>
              </a:buClr>
              <a:buSzPts val="3000"/>
              <a:buFont typeface="Nunito Sans"/>
              <a:buNone/>
              <a:tabLst/>
              <a:defRPr kumimoji="0" sz="1050" kern="0" spc="0" normalizeH="0" baseline="0">
                <a:ln>
                  <a:noFill/>
                </a:ln>
                <a:solidFill>
                  <a:srgbClr val="0B0B0B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Nunito Sans"/>
                <a:cs typeface="Nunito Sans"/>
              </a:defRPr>
            </a:lvl1pPr>
            <a:lvl2pPr>
              <a:buClr>
                <a:srgbClr val="F67031"/>
              </a:buClr>
              <a:buSzPts val="3000"/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</a:defRPr>
            </a:lvl2pPr>
            <a:lvl3pPr>
              <a:buClr>
                <a:srgbClr val="F67031"/>
              </a:buClr>
              <a:buSzPts val="3000"/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</a:defRPr>
            </a:lvl3pPr>
            <a:lvl4pPr>
              <a:buClr>
                <a:srgbClr val="F67031"/>
              </a:buClr>
              <a:buSzPts val="3000"/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</a:defRPr>
            </a:lvl4pPr>
            <a:lvl5pPr>
              <a:buClr>
                <a:srgbClr val="F67031"/>
              </a:buClr>
              <a:buSzPts val="3000"/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</a:defRPr>
            </a:lvl5pPr>
            <a:lvl6pPr>
              <a:buClr>
                <a:srgbClr val="F67031"/>
              </a:buClr>
              <a:buSzPts val="3000"/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</a:defRPr>
            </a:lvl6pPr>
            <a:lvl7pPr>
              <a:buClr>
                <a:srgbClr val="F67031"/>
              </a:buClr>
              <a:buSzPts val="3000"/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</a:defRPr>
            </a:lvl7pPr>
            <a:lvl8pPr>
              <a:buClr>
                <a:srgbClr val="F67031"/>
              </a:buClr>
              <a:buSzPts val="3000"/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</a:defRPr>
            </a:lvl8pPr>
            <a:lvl9pPr>
              <a:buClr>
                <a:srgbClr val="F67031"/>
              </a:buClr>
              <a:buSzPts val="3000"/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Font typeface="Nunito Sans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roxima Nova Semibold"/>
                <a:sym typeface="Arial"/>
              </a:rPr>
              <a:t>SkillDev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roxima Nova Semibold"/>
              <a:sym typeface="Arial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55FA91F-CA45-44BC-8ABF-1CCBDF1A3C74}"/>
              </a:ext>
            </a:extLst>
          </p:cNvPr>
          <p:cNvGrpSpPr/>
          <p:nvPr/>
        </p:nvGrpSpPr>
        <p:grpSpPr>
          <a:xfrm>
            <a:off x="561105" y="4174673"/>
            <a:ext cx="1374628" cy="473744"/>
            <a:chOff x="561105" y="3708716"/>
            <a:chExt cx="1374628" cy="473744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613A5F16-21D9-4348-A818-0B0EA4B4E206}"/>
                </a:ext>
              </a:extLst>
            </p:cNvPr>
            <p:cNvSpPr/>
            <p:nvPr/>
          </p:nvSpPr>
          <p:spPr>
            <a:xfrm>
              <a:off x="561105" y="3708716"/>
              <a:ext cx="1374628" cy="473744"/>
            </a:xfrm>
            <a:prstGeom prst="roundRect">
              <a:avLst>
                <a:gd name="adj" fmla="val 13748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" dist="50800" dir="2700000" sx="98000" sy="98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Рисунок 101" descr="Изображение выглядит как монитор, экран, объект, компьютер&#10;&#10;Автоматически созданное описание">
              <a:extLst>
                <a:ext uri="{FF2B5EF4-FFF2-40B4-BE49-F238E27FC236}">
                  <a16:creationId xmlns:a16="http://schemas.microsoft.com/office/drawing/2014/main" id="{7E0C4E7D-7718-47AB-9DE6-DA3D18D73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82350" y="3876551"/>
              <a:ext cx="732138" cy="138076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6CC0793-528A-4D72-BBF6-B56466E918B3}"/>
              </a:ext>
            </a:extLst>
          </p:cNvPr>
          <p:cNvGrpSpPr/>
          <p:nvPr/>
        </p:nvGrpSpPr>
        <p:grpSpPr>
          <a:xfrm>
            <a:off x="3459374" y="4169884"/>
            <a:ext cx="1374628" cy="473744"/>
            <a:chOff x="3104862" y="4272836"/>
            <a:chExt cx="1374628" cy="473744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3DC0BD1-C4D5-42B1-9065-553DA74A6659}"/>
                </a:ext>
              </a:extLst>
            </p:cNvPr>
            <p:cNvSpPr/>
            <p:nvPr/>
          </p:nvSpPr>
          <p:spPr>
            <a:xfrm>
              <a:off x="3104862" y="4272836"/>
              <a:ext cx="1374628" cy="473744"/>
            </a:xfrm>
            <a:prstGeom prst="roundRect">
              <a:avLst>
                <a:gd name="adj" fmla="val 1374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50800" dir="2700000" sx="98000" sy="98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03" name="Google Shape;91;p15">
              <a:extLst>
                <a:ext uri="{FF2B5EF4-FFF2-40B4-BE49-F238E27FC236}">
                  <a16:creationId xmlns:a16="http://schemas.microsoft.com/office/drawing/2014/main" id="{A0A074AE-B88E-47B8-9EF7-9DC502DA31CA}"/>
                </a:ext>
              </a:extLst>
            </p:cNvPr>
            <p:cNvSpPr txBox="1">
              <a:spLocks/>
            </p:cNvSpPr>
            <p:nvPr/>
          </p:nvSpPr>
          <p:spPr>
            <a:xfrm>
              <a:off x="3304830" y="4417375"/>
              <a:ext cx="97469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 defTabSz="914400" eaLnBrk="1" fontAlgn="auto" latinLnBrk="0" hangingPunct="1">
                <a:lnSpc>
                  <a:spcPct val="110000"/>
                </a:lnSpc>
                <a:buClr>
                  <a:srgbClr val="F67031"/>
                </a:buClr>
                <a:buSzPts val="3000"/>
                <a:buFont typeface="Nunito Sans"/>
                <a:buNone/>
                <a:tabLst/>
                <a:defRPr kumimoji="0" sz="1050" kern="0" spc="0" normalizeH="0" baseline="0">
                  <a:ln>
                    <a:noFill/>
                  </a:ln>
                  <a:solidFill>
                    <a:srgbClr val="0B0B0B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+mn-lt"/>
                  <a:ea typeface="Nunito Sans"/>
                  <a:cs typeface="Nunito Sans"/>
                </a:defRPr>
              </a:lvl1pPr>
              <a:lvl2pPr>
                <a:buClr>
                  <a:srgbClr val="F67031"/>
                </a:buClr>
                <a:buSzPts val="3000"/>
                <a:buFont typeface="Nunito Sans"/>
                <a:buNone/>
                <a:defRPr sz="3000" b="1">
                  <a:solidFill>
                    <a:srgbClr val="F67031"/>
                  </a:solidFill>
                  <a:latin typeface="Nunito Sans"/>
                  <a:ea typeface="Nunito Sans"/>
                  <a:cs typeface="Nunito Sans"/>
                </a:defRPr>
              </a:lvl2pPr>
              <a:lvl3pPr>
                <a:buClr>
                  <a:srgbClr val="F67031"/>
                </a:buClr>
                <a:buSzPts val="3000"/>
                <a:buFont typeface="Nunito Sans"/>
                <a:buNone/>
                <a:defRPr sz="3000" b="1">
                  <a:solidFill>
                    <a:srgbClr val="F67031"/>
                  </a:solidFill>
                  <a:latin typeface="Nunito Sans"/>
                  <a:ea typeface="Nunito Sans"/>
                  <a:cs typeface="Nunito Sans"/>
                </a:defRPr>
              </a:lvl3pPr>
              <a:lvl4pPr>
                <a:buClr>
                  <a:srgbClr val="F67031"/>
                </a:buClr>
                <a:buSzPts val="3000"/>
                <a:buFont typeface="Nunito Sans"/>
                <a:buNone/>
                <a:defRPr sz="3000" b="1">
                  <a:solidFill>
                    <a:srgbClr val="F67031"/>
                  </a:solidFill>
                  <a:latin typeface="Nunito Sans"/>
                  <a:ea typeface="Nunito Sans"/>
                  <a:cs typeface="Nunito Sans"/>
                </a:defRPr>
              </a:lvl4pPr>
              <a:lvl5pPr>
                <a:buClr>
                  <a:srgbClr val="F67031"/>
                </a:buClr>
                <a:buSzPts val="3000"/>
                <a:buFont typeface="Nunito Sans"/>
                <a:buNone/>
                <a:defRPr sz="3000" b="1">
                  <a:solidFill>
                    <a:srgbClr val="F67031"/>
                  </a:solidFill>
                  <a:latin typeface="Nunito Sans"/>
                  <a:ea typeface="Nunito Sans"/>
                  <a:cs typeface="Nunito Sans"/>
                </a:defRPr>
              </a:lvl5pPr>
              <a:lvl6pPr>
                <a:buClr>
                  <a:srgbClr val="F67031"/>
                </a:buClr>
                <a:buSzPts val="3000"/>
                <a:buFont typeface="Nunito Sans"/>
                <a:buNone/>
                <a:defRPr sz="3000" b="1">
                  <a:solidFill>
                    <a:srgbClr val="F67031"/>
                  </a:solidFill>
                  <a:latin typeface="Nunito Sans"/>
                  <a:ea typeface="Nunito Sans"/>
                  <a:cs typeface="Nunito Sans"/>
                </a:defRPr>
              </a:lvl6pPr>
              <a:lvl7pPr>
                <a:buClr>
                  <a:srgbClr val="F67031"/>
                </a:buClr>
                <a:buSzPts val="3000"/>
                <a:buFont typeface="Nunito Sans"/>
                <a:buNone/>
                <a:defRPr sz="3000" b="1">
                  <a:solidFill>
                    <a:srgbClr val="F67031"/>
                  </a:solidFill>
                  <a:latin typeface="Nunito Sans"/>
                  <a:ea typeface="Nunito Sans"/>
                  <a:cs typeface="Nunito Sans"/>
                </a:defRPr>
              </a:lvl7pPr>
              <a:lvl8pPr>
                <a:buClr>
                  <a:srgbClr val="F67031"/>
                </a:buClr>
                <a:buSzPts val="3000"/>
                <a:buFont typeface="Nunito Sans"/>
                <a:buNone/>
                <a:defRPr sz="3000" b="1">
                  <a:solidFill>
                    <a:srgbClr val="F67031"/>
                  </a:solidFill>
                  <a:latin typeface="Nunito Sans"/>
                  <a:ea typeface="Nunito Sans"/>
                  <a:cs typeface="Nunito Sans"/>
                </a:defRPr>
              </a:lvl8pPr>
              <a:lvl9pPr>
                <a:buClr>
                  <a:srgbClr val="F67031"/>
                </a:buClr>
                <a:buSzPts val="3000"/>
                <a:buFont typeface="Nunito Sans"/>
                <a:buNone/>
                <a:defRPr sz="3000" b="1">
                  <a:solidFill>
                    <a:srgbClr val="F67031"/>
                  </a:solidFill>
                  <a:latin typeface="Nunito Sans"/>
                  <a:ea typeface="Nunito Sans"/>
                  <a:cs typeface="Nunito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67031"/>
                </a:buClr>
                <a:buSzPts val="3000"/>
                <a:buFont typeface="Nunito Sans"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Proxima Nova Semibold"/>
                  <a:sym typeface="Arial"/>
                </a:rPr>
                <a:t>Компас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304965F-4118-4E31-9CD2-0A5884580F4F}"/>
              </a:ext>
            </a:extLst>
          </p:cNvPr>
          <p:cNvGrpSpPr/>
          <p:nvPr/>
        </p:nvGrpSpPr>
        <p:grpSpPr>
          <a:xfrm>
            <a:off x="2008024" y="4174673"/>
            <a:ext cx="1374628" cy="473744"/>
            <a:chOff x="3104862" y="3187813"/>
            <a:chExt cx="1374628" cy="473744"/>
          </a:xfrm>
        </p:grpSpPr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AECCFDAC-4EC1-4540-A4B1-A5BFFAAE4074}"/>
                </a:ext>
              </a:extLst>
            </p:cNvPr>
            <p:cNvSpPr/>
            <p:nvPr/>
          </p:nvSpPr>
          <p:spPr>
            <a:xfrm>
              <a:off x="3104862" y="3187813"/>
              <a:ext cx="1374628" cy="473744"/>
            </a:xfrm>
            <a:prstGeom prst="roundRect">
              <a:avLst>
                <a:gd name="adj" fmla="val 13748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" dist="50800" dir="2700000" sx="98000" sy="98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" name="Рисунок 103" descr="Изображение выглядит как передний, знак, смотрит, сидит&#10;&#10;Автоматически созданное описание">
              <a:extLst>
                <a:ext uri="{FF2B5EF4-FFF2-40B4-BE49-F238E27FC236}">
                  <a16:creationId xmlns:a16="http://schemas.microsoft.com/office/drawing/2014/main" id="{D4DA76A1-46B9-44BE-ADA6-CB9E3616A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278430" y="3339767"/>
              <a:ext cx="1027492" cy="169834"/>
            </a:xfrm>
            <a:prstGeom prst="rect">
              <a:avLst/>
            </a:prstGeom>
          </p:spPr>
        </p:pic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879ACFB1-ED1B-47A1-92ED-D975555A5390}"/>
              </a:ext>
            </a:extLst>
          </p:cNvPr>
          <p:cNvSpPr txBox="1"/>
          <p:nvPr/>
        </p:nvSpPr>
        <p:spPr>
          <a:xfrm>
            <a:off x="2260797" y="1402252"/>
            <a:ext cx="19325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rtlCol="0" anchor="t" anchorCtr="0">
            <a:spAutoFit/>
          </a:bodyPr>
          <a:lstStyle/>
          <a:p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roxima Nova Semibold" panose="02000506030000020004" pitchFamily="2" charset="0"/>
                <a:ea typeface="Proxima Nova"/>
                <a:cs typeface="Proxima Nova"/>
                <a:sym typeface="Proxima Nova"/>
              </a:rPr>
              <a:t>Иван Дмитриев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57398AD-3657-4A39-A78B-05BB0FE5A798}"/>
              </a:ext>
            </a:extLst>
          </p:cNvPr>
          <p:cNvSpPr txBox="1"/>
          <p:nvPr/>
        </p:nvSpPr>
        <p:spPr>
          <a:xfrm>
            <a:off x="2260797" y="1765049"/>
            <a:ext cx="2044962" cy="35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050" dirty="0">
                <a:solidFill>
                  <a:schemeClr val="bg2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Директор по информационной безопасности Т</a:t>
            </a:r>
            <a:r>
              <a:rPr lang="en-US" sz="1050" dirty="0" err="1">
                <a:solidFill>
                  <a:schemeClr val="bg2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alentTech</a:t>
            </a:r>
            <a:endParaRPr lang="ru-RU" sz="1050" dirty="0">
              <a:solidFill>
                <a:schemeClr val="bg2"/>
              </a:solidFill>
              <a:latin typeface="Proxima Nova Rg" panose="02000506030000020004" pitchFamily="2" charset="0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6F582A3-29DC-428A-AE49-8FCBA6F4C029}"/>
              </a:ext>
            </a:extLst>
          </p:cNvPr>
          <p:cNvGrpSpPr/>
          <p:nvPr/>
        </p:nvGrpSpPr>
        <p:grpSpPr>
          <a:xfrm>
            <a:off x="539750" y="1008249"/>
            <a:ext cx="1474519" cy="1474519"/>
            <a:chOff x="366981" y="1417188"/>
            <a:chExt cx="949850" cy="949850"/>
          </a:xfrm>
        </p:grpSpPr>
        <p:pic>
          <p:nvPicPr>
            <p:cNvPr id="108" name="Рисунок 107" descr="Изображение выглядит как человек, мужчина, стол, полосатый&#10;&#10;Автоматически созданное описание">
              <a:extLst>
                <a:ext uri="{FF2B5EF4-FFF2-40B4-BE49-F238E27FC236}">
                  <a16:creationId xmlns:a16="http://schemas.microsoft.com/office/drawing/2014/main" id="{94F62A83-933F-4434-B14C-FA125560E9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18620" t="7274" r="10863" b="45899"/>
            <a:stretch/>
          </p:blipFill>
          <p:spPr>
            <a:xfrm>
              <a:off x="417137" y="1467344"/>
              <a:ext cx="849539" cy="849539"/>
            </a:xfrm>
            <a:prstGeom prst="ellipse">
              <a:avLst/>
            </a:prstGeom>
          </p:spPr>
        </p:pic>
        <p:sp>
          <p:nvSpPr>
            <p:cNvPr id="114" name="Овал 113">
              <a:extLst>
                <a:ext uri="{FF2B5EF4-FFF2-40B4-BE49-F238E27FC236}">
                  <a16:creationId xmlns:a16="http://schemas.microsoft.com/office/drawing/2014/main" id="{846FA87D-A6A7-461C-933E-5B2AC667152D}"/>
                </a:ext>
              </a:extLst>
            </p:cNvPr>
            <p:cNvSpPr/>
            <p:nvPr/>
          </p:nvSpPr>
          <p:spPr>
            <a:xfrm>
              <a:off x="366981" y="1417188"/>
              <a:ext cx="949850" cy="949850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4E301BF9-B656-4FFC-80EE-FB293C54E27F}"/>
              </a:ext>
            </a:extLst>
          </p:cNvPr>
          <p:cNvSpPr txBox="1"/>
          <p:nvPr/>
        </p:nvSpPr>
        <p:spPr>
          <a:xfrm>
            <a:off x="5808714" y="2071324"/>
            <a:ext cx="1249167" cy="20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chemeClr val="bg2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  <a:hlinkClick r:id="rId14" action="ppaction://hlinkfile"/>
              </a:rPr>
              <a:t>fb.com/ivdmitriev</a:t>
            </a:r>
            <a:endParaRPr lang="ru-RU" sz="1200" dirty="0">
              <a:solidFill>
                <a:schemeClr val="bg2"/>
              </a:solidFill>
              <a:latin typeface="Proxima Nova Rg" panose="02000506030000020004" pitchFamily="2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CC4EF3C-0038-467D-888B-644796D252B2}"/>
              </a:ext>
            </a:extLst>
          </p:cNvPr>
          <p:cNvSpPr txBox="1"/>
          <p:nvPr/>
        </p:nvSpPr>
        <p:spPr>
          <a:xfrm>
            <a:off x="5808714" y="1620793"/>
            <a:ext cx="926903" cy="20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chemeClr val="bg2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  <a:hlinkClick r:id="rId15"/>
              </a:rPr>
              <a:t>idmitriev</a:t>
            </a:r>
            <a:endParaRPr lang="en-US" sz="1200" dirty="0">
              <a:solidFill>
                <a:schemeClr val="bg2"/>
              </a:solidFill>
              <a:latin typeface="Proxima Nova Rg" panose="02000506030000020004" pitchFamily="2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70C3AD3-CEC0-43C2-B9B5-B48A0DD8D1C1}"/>
              </a:ext>
            </a:extLst>
          </p:cNvPr>
          <p:cNvSpPr txBox="1"/>
          <p:nvPr/>
        </p:nvSpPr>
        <p:spPr>
          <a:xfrm>
            <a:off x="5808714" y="1190150"/>
            <a:ext cx="1761645" cy="20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chemeClr val="bg2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  <a:hlinkClick r:id="rId16"/>
              </a:rPr>
              <a:t>i.dmitriev@talenttech.ru</a:t>
            </a:r>
            <a:endParaRPr lang="en-US" sz="1200" dirty="0">
              <a:solidFill>
                <a:schemeClr val="bg2"/>
              </a:solidFill>
              <a:latin typeface="Proxima Nova Rg" panose="02000506030000020004" pitchFamily="2" charset="0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0F175FD-C750-4EEE-BE4B-F5ECD19266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357551" y="1586498"/>
            <a:ext cx="271724" cy="27172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B27049F-21EA-4636-A49A-73F57306727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371873" y="2050733"/>
            <a:ext cx="243080" cy="24308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AFE0B3B-B608-4973-8E62-40D4C4BE02B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372718" y="1174750"/>
            <a:ext cx="241390" cy="24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14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Прямая со стрелкой 139">
            <a:extLst>
              <a:ext uri="{FF2B5EF4-FFF2-40B4-BE49-F238E27FC236}">
                <a16:creationId xmlns:a16="http://schemas.microsoft.com/office/drawing/2014/main" id="{836653D6-A704-4E5E-B05F-A29D4563AB3F}"/>
              </a:ext>
            </a:extLst>
          </p:cNvPr>
          <p:cNvCxnSpPr>
            <a:cxnSpLocks/>
          </p:cNvCxnSpPr>
          <p:nvPr/>
        </p:nvCxnSpPr>
        <p:spPr>
          <a:xfrm>
            <a:off x="3806580" y="3348568"/>
            <a:ext cx="0" cy="194107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none" w="lg" len="med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>
            <a:extLst>
              <a:ext uri="{FF2B5EF4-FFF2-40B4-BE49-F238E27FC236}">
                <a16:creationId xmlns:a16="http://schemas.microsoft.com/office/drawing/2014/main" id="{EC92292F-7C87-449D-AAC4-E6AAFCC88F86}"/>
              </a:ext>
            </a:extLst>
          </p:cNvPr>
          <p:cNvCxnSpPr>
            <a:cxnSpLocks/>
          </p:cNvCxnSpPr>
          <p:nvPr/>
        </p:nvCxnSpPr>
        <p:spPr>
          <a:xfrm>
            <a:off x="7228360" y="1682760"/>
            <a:ext cx="1196820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arrow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Дуга 65">
            <a:extLst>
              <a:ext uri="{FF2B5EF4-FFF2-40B4-BE49-F238E27FC236}">
                <a16:creationId xmlns:a16="http://schemas.microsoft.com/office/drawing/2014/main" id="{3639DFA6-BDA6-4A33-84AE-9677AB20F787}"/>
              </a:ext>
            </a:extLst>
          </p:cNvPr>
          <p:cNvSpPr/>
          <p:nvPr/>
        </p:nvSpPr>
        <p:spPr>
          <a:xfrm rot="10800000">
            <a:off x="5025507" y="3108582"/>
            <a:ext cx="289395" cy="289395"/>
          </a:xfrm>
          <a:prstGeom prst="arc">
            <a:avLst/>
          </a:prstGeom>
          <a:ln w="12700">
            <a:solidFill>
              <a:schemeClr val="bg1">
                <a:lumMod val="75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Proxima Nova Rg" panose="02000506030000020004" pitchFamily="2" charset="0"/>
            </a:endParaRPr>
          </a:p>
        </p:txBody>
      </p:sp>
      <p:sp>
        <p:nvSpPr>
          <p:cNvPr id="149" name="Дуга 148">
            <a:extLst>
              <a:ext uri="{FF2B5EF4-FFF2-40B4-BE49-F238E27FC236}">
                <a16:creationId xmlns:a16="http://schemas.microsoft.com/office/drawing/2014/main" id="{47D54DDE-29ED-4DA6-A93F-29545C585182}"/>
              </a:ext>
            </a:extLst>
          </p:cNvPr>
          <p:cNvSpPr/>
          <p:nvPr/>
        </p:nvSpPr>
        <p:spPr>
          <a:xfrm rot="5400000">
            <a:off x="5541118" y="2686139"/>
            <a:ext cx="289395" cy="289395"/>
          </a:xfrm>
          <a:prstGeom prst="arc">
            <a:avLst/>
          </a:prstGeom>
          <a:ln w="12700">
            <a:solidFill>
              <a:schemeClr val="bg1">
                <a:lumMod val="75000"/>
              </a:schemeClr>
            </a:solidFill>
            <a:headEnd type="none" w="lg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aseline="-25000" dirty="0">
              <a:latin typeface="Proxima Nova Rg" panose="02000506030000020004" pitchFamily="2" charset="0"/>
            </a:endParaRPr>
          </a:p>
        </p:txBody>
      </p:sp>
      <p:sp>
        <p:nvSpPr>
          <p:cNvPr id="151" name="Дуга 150">
            <a:extLst>
              <a:ext uri="{FF2B5EF4-FFF2-40B4-BE49-F238E27FC236}">
                <a16:creationId xmlns:a16="http://schemas.microsoft.com/office/drawing/2014/main" id="{2AD9CC30-0CB6-40E6-845C-B24348F0435A}"/>
              </a:ext>
            </a:extLst>
          </p:cNvPr>
          <p:cNvSpPr/>
          <p:nvPr/>
        </p:nvSpPr>
        <p:spPr>
          <a:xfrm rot="5400000">
            <a:off x="5685815" y="2869734"/>
            <a:ext cx="289395" cy="289395"/>
          </a:xfrm>
          <a:prstGeom prst="arc">
            <a:avLst/>
          </a:prstGeom>
          <a:ln w="12700">
            <a:solidFill>
              <a:schemeClr val="bg1">
                <a:lumMod val="75000"/>
              </a:schemeClr>
            </a:solidFill>
            <a:headEnd type="none" w="lg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aseline="-25000" dirty="0">
              <a:latin typeface="Proxima Nova Rg" panose="02000506030000020004" pitchFamily="2" charset="0"/>
            </a:endParaRPr>
          </a:p>
        </p:txBody>
      </p:sp>
      <p:cxnSp>
        <p:nvCxnSpPr>
          <p:cNvPr id="152" name="Прямая со стрелкой 151">
            <a:extLst>
              <a:ext uri="{FF2B5EF4-FFF2-40B4-BE49-F238E27FC236}">
                <a16:creationId xmlns:a16="http://schemas.microsoft.com/office/drawing/2014/main" id="{1CF8EAD4-3D0B-4737-A758-974FC6116EAD}"/>
              </a:ext>
            </a:extLst>
          </p:cNvPr>
          <p:cNvCxnSpPr>
            <a:cxnSpLocks/>
            <a:endCxn id="153" idx="0"/>
          </p:cNvCxnSpPr>
          <p:nvPr/>
        </p:nvCxnSpPr>
        <p:spPr>
          <a:xfrm flipV="1">
            <a:off x="5830513" y="1827459"/>
            <a:ext cx="0" cy="1003378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Дуга 152">
            <a:extLst>
              <a:ext uri="{FF2B5EF4-FFF2-40B4-BE49-F238E27FC236}">
                <a16:creationId xmlns:a16="http://schemas.microsoft.com/office/drawing/2014/main" id="{0610359F-087D-4B0D-B101-3ACC7A195EF8}"/>
              </a:ext>
            </a:extLst>
          </p:cNvPr>
          <p:cNvSpPr/>
          <p:nvPr/>
        </p:nvSpPr>
        <p:spPr>
          <a:xfrm rot="16200000">
            <a:off x="5830513" y="1682761"/>
            <a:ext cx="289395" cy="289395"/>
          </a:xfrm>
          <a:prstGeom prst="arc">
            <a:avLst/>
          </a:prstGeom>
          <a:ln w="12700">
            <a:solidFill>
              <a:schemeClr val="bg1">
                <a:lumMod val="75000"/>
              </a:schemeClr>
            </a:solidFill>
            <a:headEnd type="none" w="lg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aseline="-25000" dirty="0">
              <a:latin typeface="Proxima Nova Rg" panose="02000506030000020004" pitchFamily="2" charset="0"/>
            </a:endParaRPr>
          </a:p>
        </p:txBody>
      </p:sp>
      <p:cxnSp>
        <p:nvCxnSpPr>
          <p:cNvPr id="154" name="Прямая со стрелкой 153">
            <a:extLst>
              <a:ext uri="{FF2B5EF4-FFF2-40B4-BE49-F238E27FC236}">
                <a16:creationId xmlns:a16="http://schemas.microsoft.com/office/drawing/2014/main" id="{BE0B9A9E-94AE-42DA-BD9F-A195C0AAF062}"/>
              </a:ext>
            </a:extLst>
          </p:cNvPr>
          <p:cNvCxnSpPr>
            <a:cxnSpLocks/>
            <a:endCxn id="155" idx="0"/>
          </p:cNvCxnSpPr>
          <p:nvPr/>
        </p:nvCxnSpPr>
        <p:spPr>
          <a:xfrm flipV="1">
            <a:off x="5975210" y="2216123"/>
            <a:ext cx="0" cy="798308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Дуга 154">
            <a:extLst>
              <a:ext uri="{FF2B5EF4-FFF2-40B4-BE49-F238E27FC236}">
                <a16:creationId xmlns:a16="http://schemas.microsoft.com/office/drawing/2014/main" id="{8E77F3CD-7684-497E-B2A7-DD46D416A3DB}"/>
              </a:ext>
            </a:extLst>
          </p:cNvPr>
          <p:cNvSpPr/>
          <p:nvPr/>
        </p:nvSpPr>
        <p:spPr>
          <a:xfrm rot="16200000">
            <a:off x="5975210" y="2071425"/>
            <a:ext cx="289395" cy="289395"/>
          </a:xfrm>
          <a:prstGeom prst="arc">
            <a:avLst/>
          </a:prstGeom>
          <a:ln w="12700">
            <a:solidFill>
              <a:schemeClr val="bg1">
                <a:lumMod val="75000"/>
              </a:schemeClr>
            </a:solidFill>
            <a:headEnd type="none" w="lg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aseline="-25000" dirty="0">
              <a:latin typeface="Proxima Nova Rg" panose="02000506030000020004" pitchFamily="2" charset="0"/>
            </a:endParaRPr>
          </a:p>
        </p:txBody>
      </p:sp>
      <p:cxnSp>
        <p:nvCxnSpPr>
          <p:cNvPr id="158" name="Прямая со стрелкой 157">
            <a:extLst>
              <a:ext uri="{FF2B5EF4-FFF2-40B4-BE49-F238E27FC236}">
                <a16:creationId xmlns:a16="http://schemas.microsoft.com/office/drawing/2014/main" id="{8719A8E8-1B20-4BD4-A335-AACBC50F78F2}"/>
              </a:ext>
            </a:extLst>
          </p:cNvPr>
          <p:cNvCxnSpPr>
            <a:cxnSpLocks/>
          </p:cNvCxnSpPr>
          <p:nvPr/>
        </p:nvCxnSpPr>
        <p:spPr>
          <a:xfrm flipV="1">
            <a:off x="5589213" y="1462679"/>
            <a:ext cx="0" cy="215876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>
            <a:extLst>
              <a:ext uri="{FF2B5EF4-FFF2-40B4-BE49-F238E27FC236}">
                <a16:creationId xmlns:a16="http://schemas.microsoft.com/office/drawing/2014/main" id="{2D3C7B28-5DD3-4BC7-BEBF-C6CBE27F900A}"/>
              </a:ext>
            </a:extLst>
          </p:cNvPr>
          <p:cNvCxnSpPr>
            <a:cxnSpLocks/>
            <a:stCxn id="170" idx="0"/>
          </p:cNvCxnSpPr>
          <p:nvPr/>
        </p:nvCxnSpPr>
        <p:spPr>
          <a:xfrm flipV="1">
            <a:off x="5633663" y="1462679"/>
            <a:ext cx="0" cy="256516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Дуга 159">
            <a:extLst>
              <a:ext uri="{FF2B5EF4-FFF2-40B4-BE49-F238E27FC236}">
                <a16:creationId xmlns:a16="http://schemas.microsoft.com/office/drawing/2014/main" id="{8231683E-4BDA-4E1D-A9D7-A0F3824CD59F}"/>
              </a:ext>
            </a:extLst>
          </p:cNvPr>
          <p:cNvSpPr/>
          <p:nvPr/>
        </p:nvSpPr>
        <p:spPr>
          <a:xfrm rot="5400000">
            <a:off x="5299818" y="3476742"/>
            <a:ext cx="289395" cy="289395"/>
          </a:xfrm>
          <a:prstGeom prst="arc">
            <a:avLst/>
          </a:prstGeom>
          <a:ln w="12700">
            <a:solidFill>
              <a:schemeClr val="bg1">
                <a:lumMod val="75000"/>
              </a:schemeClr>
            </a:solidFill>
            <a:headEnd type="none" w="lg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aseline="-25000" dirty="0">
              <a:latin typeface="Proxima Nova Rg" panose="02000506030000020004" pitchFamily="2" charset="0"/>
            </a:endParaRPr>
          </a:p>
        </p:txBody>
      </p:sp>
      <p:sp>
        <p:nvSpPr>
          <p:cNvPr id="161" name="Дуга 160">
            <a:extLst>
              <a:ext uri="{FF2B5EF4-FFF2-40B4-BE49-F238E27FC236}">
                <a16:creationId xmlns:a16="http://schemas.microsoft.com/office/drawing/2014/main" id="{DD17718B-FCF8-43E3-91EE-22198A45E079}"/>
              </a:ext>
            </a:extLst>
          </p:cNvPr>
          <p:cNvSpPr/>
          <p:nvPr/>
        </p:nvSpPr>
        <p:spPr>
          <a:xfrm rot="16200000" flipH="1">
            <a:off x="5633663" y="3476742"/>
            <a:ext cx="289395" cy="289395"/>
          </a:xfrm>
          <a:prstGeom prst="arc">
            <a:avLst/>
          </a:prstGeom>
          <a:ln w="12700">
            <a:solidFill>
              <a:schemeClr val="bg1">
                <a:lumMod val="75000"/>
              </a:schemeClr>
            </a:solidFill>
            <a:headEnd type="none" w="lg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aseline="-25000" dirty="0">
              <a:latin typeface="Proxima Nova Rg" panose="02000506030000020004" pitchFamily="2" charset="0"/>
            </a:endParaRPr>
          </a:p>
        </p:txBody>
      </p:sp>
      <p:cxnSp>
        <p:nvCxnSpPr>
          <p:cNvPr id="163" name="Прямая со стрелкой 162">
            <a:extLst>
              <a:ext uri="{FF2B5EF4-FFF2-40B4-BE49-F238E27FC236}">
                <a16:creationId xmlns:a16="http://schemas.microsoft.com/office/drawing/2014/main" id="{E5359ACC-0EBE-44F7-83A8-625D016E42B7}"/>
              </a:ext>
            </a:extLst>
          </p:cNvPr>
          <p:cNvCxnSpPr>
            <a:cxnSpLocks/>
            <a:endCxn id="161" idx="2"/>
          </p:cNvCxnSpPr>
          <p:nvPr/>
        </p:nvCxnSpPr>
        <p:spPr>
          <a:xfrm flipH="1">
            <a:off x="5778361" y="3766137"/>
            <a:ext cx="713786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arrow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 стрелкой 166">
            <a:extLst>
              <a:ext uri="{FF2B5EF4-FFF2-40B4-BE49-F238E27FC236}">
                <a16:creationId xmlns:a16="http://schemas.microsoft.com/office/drawing/2014/main" id="{42A732C9-077D-4974-9388-9450BB5823A3}"/>
              </a:ext>
            </a:extLst>
          </p:cNvPr>
          <p:cNvCxnSpPr>
            <a:cxnSpLocks/>
            <a:endCxn id="170" idx="2"/>
          </p:cNvCxnSpPr>
          <p:nvPr/>
        </p:nvCxnSpPr>
        <p:spPr>
          <a:xfrm flipH="1">
            <a:off x="5778361" y="4172537"/>
            <a:ext cx="680550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 стрелкой 167">
            <a:extLst>
              <a:ext uri="{FF2B5EF4-FFF2-40B4-BE49-F238E27FC236}">
                <a16:creationId xmlns:a16="http://schemas.microsoft.com/office/drawing/2014/main" id="{6EBF3807-5B9E-456E-A7B3-6B2050EB9D0C}"/>
              </a:ext>
            </a:extLst>
          </p:cNvPr>
          <p:cNvCxnSpPr>
            <a:cxnSpLocks/>
            <a:endCxn id="169" idx="2"/>
          </p:cNvCxnSpPr>
          <p:nvPr/>
        </p:nvCxnSpPr>
        <p:spPr>
          <a:xfrm flipH="1">
            <a:off x="5778361" y="3955512"/>
            <a:ext cx="680550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Дуга 168">
            <a:extLst>
              <a:ext uri="{FF2B5EF4-FFF2-40B4-BE49-F238E27FC236}">
                <a16:creationId xmlns:a16="http://schemas.microsoft.com/office/drawing/2014/main" id="{B4210EF1-A5F7-4CBE-AA43-3DF188D66D43}"/>
              </a:ext>
            </a:extLst>
          </p:cNvPr>
          <p:cNvSpPr/>
          <p:nvPr/>
        </p:nvSpPr>
        <p:spPr>
          <a:xfrm rot="16200000" flipH="1">
            <a:off x="5633663" y="3666117"/>
            <a:ext cx="289395" cy="289395"/>
          </a:xfrm>
          <a:prstGeom prst="arc">
            <a:avLst/>
          </a:prstGeom>
          <a:ln w="12700">
            <a:solidFill>
              <a:schemeClr val="bg1">
                <a:lumMod val="75000"/>
              </a:schemeClr>
            </a:solidFill>
            <a:headEnd type="none" w="lg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aseline="-25000" dirty="0">
              <a:latin typeface="Proxima Nova Rg" panose="02000506030000020004" pitchFamily="2" charset="0"/>
            </a:endParaRPr>
          </a:p>
        </p:txBody>
      </p:sp>
      <p:sp>
        <p:nvSpPr>
          <p:cNvPr id="170" name="Дуга 169">
            <a:extLst>
              <a:ext uri="{FF2B5EF4-FFF2-40B4-BE49-F238E27FC236}">
                <a16:creationId xmlns:a16="http://schemas.microsoft.com/office/drawing/2014/main" id="{C098AFE2-A33C-43B2-8747-D64C749AC236}"/>
              </a:ext>
            </a:extLst>
          </p:cNvPr>
          <p:cNvSpPr/>
          <p:nvPr/>
        </p:nvSpPr>
        <p:spPr>
          <a:xfrm rot="16200000" flipH="1">
            <a:off x="5633663" y="3883142"/>
            <a:ext cx="289395" cy="289395"/>
          </a:xfrm>
          <a:prstGeom prst="arc">
            <a:avLst/>
          </a:prstGeom>
          <a:ln w="12700">
            <a:solidFill>
              <a:schemeClr val="bg1">
                <a:lumMod val="75000"/>
              </a:schemeClr>
            </a:solidFill>
            <a:headEnd type="none" w="lg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aseline="-25000" dirty="0">
              <a:latin typeface="Proxima Nova Rg" panose="02000506030000020004" pitchFamily="2" charset="0"/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3A28E5D4-6770-4341-BA5B-687F380A1AF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 smtClean="0">
                <a:latin typeface="Proxima Nova Lt" panose="02000506030000020004" pitchFamily="2" charset="0"/>
              </a:rPr>
              <a:pPr/>
              <a:t>3</a:t>
            </a:fld>
            <a:endParaRPr lang="ru" dirty="0">
              <a:latin typeface="Proxima Nova Lt" panose="02000506030000020004" pitchFamily="2" charset="0"/>
            </a:endParaRPr>
          </a:p>
        </p:txBody>
      </p:sp>
      <p:grpSp>
        <p:nvGrpSpPr>
          <p:cNvPr id="84" name="Рисунок 81">
            <a:extLst>
              <a:ext uri="{FF2B5EF4-FFF2-40B4-BE49-F238E27FC236}">
                <a16:creationId xmlns:a16="http://schemas.microsoft.com/office/drawing/2014/main" id="{7AD5A742-F246-44F8-9613-3E2670015AC6}"/>
              </a:ext>
            </a:extLst>
          </p:cNvPr>
          <p:cNvGrpSpPr/>
          <p:nvPr/>
        </p:nvGrpSpPr>
        <p:grpSpPr>
          <a:xfrm>
            <a:off x="8355233" y="393451"/>
            <a:ext cx="249017" cy="251324"/>
            <a:chOff x="3641452" y="93794"/>
            <a:chExt cx="1644967" cy="1660207"/>
          </a:xfrm>
          <a:solidFill>
            <a:schemeClr val="accent1"/>
          </a:solidFill>
        </p:grpSpPr>
        <p:sp>
          <p:nvSpPr>
            <p:cNvPr id="85" name="Полилиния: фигура 84">
              <a:extLst>
                <a:ext uri="{FF2B5EF4-FFF2-40B4-BE49-F238E27FC236}">
                  <a16:creationId xmlns:a16="http://schemas.microsoft.com/office/drawing/2014/main" id="{33E0A4C6-3A17-4B32-B5F9-B12E512D35F2}"/>
                </a:ext>
              </a:extLst>
            </p:cNvPr>
            <p:cNvSpPr/>
            <p:nvPr/>
          </p:nvSpPr>
          <p:spPr>
            <a:xfrm>
              <a:off x="3641452" y="93794"/>
              <a:ext cx="737235" cy="737235"/>
            </a:xfrm>
            <a:custGeom>
              <a:avLst/>
              <a:gdLst>
                <a:gd name="connsiteX0" fmla="*/ 737235 w 737235"/>
                <a:gd name="connsiteY0" fmla="*/ 368618 h 737235"/>
                <a:gd name="connsiteX1" fmla="*/ 368618 w 737235"/>
                <a:gd name="connsiteY1" fmla="*/ 737235 h 737235"/>
                <a:gd name="connsiteX2" fmla="*/ 0 w 737235"/>
                <a:gd name="connsiteY2" fmla="*/ 368617 h 737235"/>
                <a:gd name="connsiteX3" fmla="*/ 368618 w 737235"/>
                <a:gd name="connsiteY3" fmla="*/ 0 h 737235"/>
                <a:gd name="connsiteX4" fmla="*/ 737235 w 737235"/>
                <a:gd name="connsiteY4" fmla="*/ 368618 h 73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235" h="737235">
                  <a:moveTo>
                    <a:pt x="737235" y="368618"/>
                  </a:moveTo>
                  <a:cubicBezTo>
                    <a:pt x="737235" y="572199"/>
                    <a:pt x="572199" y="737235"/>
                    <a:pt x="368618" y="737235"/>
                  </a:cubicBezTo>
                  <a:cubicBezTo>
                    <a:pt x="165036" y="737235"/>
                    <a:pt x="0" y="572199"/>
                    <a:pt x="0" y="368617"/>
                  </a:cubicBezTo>
                  <a:cubicBezTo>
                    <a:pt x="0" y="165036"/>
                    <a:pt x="165036" y="0"/>
                    <a:pt x="368618" y="0"/>
                  </a:cubicBezTo>
                  <a:cubicBezTo>
                    <a:pt x="572199" y="0"/>
                    <a:pt x="737235" y="165036"/>
                    <a:pt x="737235" y="368618"/>
                  </a:cubicBezTo>
                  <a:close/>
                </a:path>
              </a:pathLst>
            </a:custGeom>
            <a:solidFill>
              <a:srgbClr val="FFC8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Proxima Nova Rg" panose="02000506030000020004" pitchFamily="2" charset="0"/>
              </a:endParaRPr>
            </a:p>
          </p:txBody>
        </p:sp>
        <p:sp>
          <p:nvSpPr>
            <p:cNvPr id="86" name="Полилиния: фигура 85">
              <a:extLst>
                <a:ext uri="{FF2B5EF4-FFF2-40B4-BE49-F238E27FC236}">
                  <a16:creationId xmlns:a16="http://schemas.microsoft.com/office/drawing/2014/main" id="{30DF38EF-582A-4C15-93F8-E89660AC8D10}"/>
                </a:ext>
              </a:extLst>
            </p:cNvPr>
            <p:cNvSpPr/>
            <p:nvPr/>
          </p:nvSpPr>
          <p:spPr>
            <a:xfrm>
              <a:off x="4549184" y="93794"/>
              <a:ext cx="737234" cy="737235"/>
            </a:xfrm>
            <a:custGeom>
              <a:avLst/>
              <a:gdLst>
                <a:gd name="connsiteX0" fmla="*/ 737235 w 737234"/>
                <a:gd name="connsiteY0" fmla="*/ 368618 h 737235"/>
                <a:gd name="connsiteX1" fmla="*/ 368618 w 737234"/>
                <a:gd name="connsiteY1" fmla="*/ 737235 h 737235"/>
                <a:gd name="connsiteX2" fmla="*/ 0 w 737234"/>
                <a:gd name="connsiteY2" fmla="*/ 368617 h 737235"/>
                <a:gd name="connsiteX3" fmla="*/ 368618 w 737234"/>
                <a:gd name="connsiteY3" fmla="*/ 0 h 737235"/>
                <a:gd name="connsiteX4" fmla="*/ 737235 w 737234"/>
                <a:gd name="connsiteY4" fmla="*/ 368618 h 73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234" h="737235">
                  <a:moveTo>
                    <a:pt x="737235" y="368618"/>
                  </a:moveTo>
                  <a:cubicBezTo>
                    <a:pt x="737235" y="572199"/>
                    <a:pt x="572199" y="737235"/>
                    <a:pt x="368618" y="737235"/>
                  </a:cubicBezTo>
                  <a:cubicBezTo>
                    <a:pt x="165036" y="737235"/>
                    <a:pt x="0" y="572199"/>
                    <a:pt x="0" y="368617"/>
                  </a:cubicBezTo>
                  <a:cubicBezTo>
                    <a:pt x="0" y="165036"/>
                    <a:pt x="165036" y="0"/>
                    <a:pt x="368618" y="0"/>
                  </a:cubicBezTo>
                  <a:cubicBezTo>
                    <a:pt x="572199" y="0"/>
                    <a:pt x="737235" y="165036"/>
                    <a:pt x="737235" y="368618"/>
                  </a:cubicBezTo>
                  <a:close/>
                </a:path>
              </a:pathLst>
            </a:custGeom>
            <a:solidFill>
              <a:srgbClr val="7E5B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Proxima Nova Rg" panose="02000506030000020004" pitchFamily="2" charset="0"/>
              </a:endParaRPr>
            </a:p>
          </p:txBody>
        </p:sp>
        <p:sp>
          <p:nvSpPr>
            <p:cNvPr id="87" name="Полилиния: фигура 86">
              <a:extLst>
                <a:ext uri="{FF2B5EF4-FFF2-40B4-BE49-F238E27FC236}">
                  <a16:creationId xmlns:a16="http://schemas.microsoft.com/office/drawing/2014/main" id="{D08ADD5E-9BEC-4DB8-852C-CFF5AE61A731}"/>
                </a:ext>
              </a:extLst>
            </p:cNvPr>
            <p:cNvSpPr/>
            <p:nvPr/>
          </p:nvSpPr>
          <p:spPr>
            <a:xfrm>
              <a:off x="4549184" y="1016767"/>
              <a:ext cx="737234" cy="737234"/>
            </a:xfrm>
            <a:custGeom>
              <a:avLst/>
              <a:gdLst>
                <a:gd name="connsiteX0" fmla="*/ 737235 w 737234"/>
                <a:gd name="connsiteY0" fmla="*/ 368618 h 737234"/>
                <a:gd name="connsiteX1" fmla="*/ 368618 w 737234"/>
                <a:gd name="connsiteY1" fmla="*/ 737235 h 737234"/>
                <a:gd name="connsiteX2" fmla="*/ 0 w 737234"/>
                <a:gd name="connsiteY2" fmla="*/ 368618 h 737234"/>
                <a:gd name="connsiteX3" fmla="*/ 368618 w 737234"/>
                <a:gd name="connsiteY3" fmla="*/ 0 h 737234"/>
                <a:gd name="connsiteX4" fmla="*/ 737235 w 737234"/>
                <a:gd name="connsiteY4" fmla="*/ 368618 h 73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234" h="737234">
                  <a:moveTo>
                    <a:pt x="737235" y="368618"/>
                  </a:moveTo>
                  <a:cubicBezTo>
                    <a:pt x="737235" y="572199"/>
                    <a:pt x="572199" y="737235"/>
                    <a:pt x="368618" y="737235"/>
                  </a:cubicBezTo>
                  <a:cubicBezTo>
                    <a:pt x="165036" y="737235"/>
                    <a:pt x="0" y="572199"/>
                    <a:pt x="0" y="368618"/>
                  </a:cubicBezTo>
                  <a:cubicBezTo>
                    <a:pt x="0" y="165036"/>
                    <a:pt x="165036" y="0"/>
                    <a:pt x="368618" y="0"/>
                  </a:cubicBezTo>
                  <a:cubicBezTo>
                    <a:pt x="572199" y="0"/>
                    <a:pt x="737235" y="165036"/>
                    <a:pt x="737235" y="368618"/>
                  </a:cubicBezTo>
                  <a:close/>
                </a:path>
              </a:pathLst>
            </a:custGeom>
            <a:solidFill>
              <a:srgbClr val="1FB6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Proxima Nova Rg" panose="02000506030000020004" pitchFamily="2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53DEB23-E8C5-4B25-9215-019DFA168296}"/>
              </a:ext>
            </a:extLst>
          </p:cNvPr>
          <p:cNvSpPr txBox="1"/>
          <p:nvPr/>
        </p:nvSpPr>
        <p:spPr>
          <a:xfrm>
            <a:off x="539750" y="400619"/>
            <a:ext cx="3119592" cy="47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110000"/>
              </a:lnSpc>
              <a:defRPr sz="1100">
                <a:solidFill>
                  <a:schemeClr val="bg2"/>
                </a:solidFill>
                <a:latin typeface="Proxima Nova Lt" panose="02000506030000020004" pitchFamily="2" charset="0"/>
                <a:ea typeface="Proxima Nova"/>
                <a:cs typeface="Proxima Nova"/>
              </a:defRPr>
            </a:lvl1pPr>
          </a:lstStyle>
          <a:p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2" charset="0"/>
                <a:sym typeface="Proxima Nova"/>
              </a:rPr>
              <a:t>ЦИФРОВАЯ ТРАНСФОРМАЦИЯ</a:t>
            </a:r>
            <a:b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2" charset="0"/>
                <a:sym typeface="Proxima Nova"/>
              </a:rPr>
            </a:b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2" charset="0"/>
                <a:sym typeface="Proxima Nova"/>
              </a:rPr>
              <a:t>– ЭТО НЕ ТОЛЬКО ИНВЕСТИЦИИ</a:t>
            </a:r>
          </a:p>
        </p:txBody>
      </p:sp>
      <p:sp>
        <p:nvSpPr>
          <p:cNvPr id="62" name="Shape 67">
            <a:extLst>
              <a:ext uri="{FF2B5EF4-FFF2-40B4-BE49-F238E27FC236}">
                <a16:creationId xmlns:a16="http://schemas.microsoft.com/office/drawing/2014/main" id="{BACF2D07-109E-4590-AF47-2C3B7C2F5923}"/>
              </a:ext>
            </a:extLst>
          </p:cNvPr>
          <p:cNvSpPr/>
          <p:nvPr/>
        </p:nvSpPr>
        <p:spPr>
          <a:xfrm>
            <a:off x="0" y="5057100"/>
            <a:ext cx="9144000" cy="86400"/>
          </a:xfrm>
          <a:prstGeom prst="rect">
            <a:avLst/>
          </a:prstGeom>
          <a:gradFill>
            <a:gsLst>
              <a:gs pos="50000">
                <a:schemeClr val="accent2"/>
              </a:gs>
              <a:gs pos="0">
                <a:schemeClr val="accent3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16BB9961-EE4C-478E-980B-BC313199FB0C}"/>
              </a:ext>
            </a:extLst>
          </p:cNvPr>
          <p:cNvCxnSpPr>
            <a:cxnSpLocks/>
          </p:cNvCxnSpPr>
          <p:nvPr/>
        </p:nvCxnSpPr>
        <p:spPr>
          <a:xfrm>
            <a:off x="3512820" y="519113"/>
            <a:ext cx="4742974" cy="0"/>
          </a:xfrm>
          <a:prstGeom prst="line">
            <a:avLst/>
          </a:prstGeom>
          <a:ln>
            <a:solidFill>
              <a:schemeClr val="bg1">
                <a:lumMod val="7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C728490A-DF9F-4B6D-A4A3-3CECDC1B3AF0}"/>
              </a:ext>
            </a:extLst>
          </p:cNvPr>
          <p:cNvCxnSpPr>
            <a:cxnSpLocks/>
            <a:endCxn id="156" idx="2"/>
          </p:cNvCxnSpPr>
          <p:nvPr/>
        </p:nvCxnSpPr>
        <p:spPr>
          <a:xfrm>
            <a:off x="6119908" y="2071425"/>
            <a:ext cx="2187419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F90381DF-409F-4EA8-A60C-29BA5A843979}"/>
              </a:ext>
            </a:extLst>
          </p:cNvPr>
          <p:cNvSpPr/>
          <p:nvPr/>
        </p:nvSpPr>
        <p:spPr>
          <a:xfrm>
            <a:off x="6828718" y="2027828"/>
            <a:ext cx="191624" cy="6814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roxima Nova Rg" panose="02000506030000020004" pitchFamily="2" charset="0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00A5F8AC-01A5-47CC-8A3F-4E2AFB8C6EC3}"/>
              </a:ext>
            </a:extLst>
          </p:cNvPr>
          <p:cNvSpPr/>
          <p:nvPr/>
        </p:nvSpPr>
        <p:spPr>
          <a:xfrm>
            <a:off x="3551555" y="4296670"/>
            <a:ext cx="519196" cy="2967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roxima Nova Rg" panose="02000506030000020004" pitchFamily="2" charset="0"/>
            </a:endParaRPr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D27536DC-201B-480E-905E-D9DB16F97847}"/>
              </a:ext>
            </a:extLst>
          </p:cNvPr>
          <p:cNvSpPr/>
          <p:nvPr/>
        </p:nvSpPr>
        <p:spPr>
          <a:xfrm>
            <a:off x="6421855" y="4296670"/>
            <a:ext cx="519196" cy="2967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roxima Nova Rg" panose="02000506030000020004" pitchFamily="2" charset="0"/>
            </a:endParaRPr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B8B5DBD5-B3E5-4FDB-A016-DDA7085BBE02}"/>
              </a:ext>
            </a:extLst>
          </p:cNvPr>
          <p:cNvSpPr/>
          <p:nvPr/>
        </p:nvSpPr>
        <p:spPr>
          <a:xfrm>
            <a:off x="7266684" y="4296670"/>
            <a:ext cx="519196" cy="2967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roxima Nova Rg" panose="02000506030000020004" pitchFamily="2" charset="0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0A354BD6-B321-40DD-A453-D8A5AD223B86}"/>
              </a:ext>
            </a:extLst>
          </p:cNvPr>
          <p:cNvSpPr/>
          <p:nvPr/>
        </p:nvSpPr>
        <p:spPr>
          <a:xfrm>
            <a:off x="8098571" y="4296670"/>
            <a:ext cx="519196" cy="2967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roxima Nova Rg" panose="02000506030000020004" pitchFamily="2" charset="0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ABE66F88-42B6-4472-8D7F-02CC8DEFD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4471" y="3627248"/>
            <a:ext cx="304216" cy="84796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70FFA957-D095-40CF-98CC-86CB803B47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08899" y="3627245"/>
            <a:ext cx="293595" cy="847964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466F3923-948A-4728-B9D7-A36EF0B6F7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87240" y="3627248"/>
            <a:ext cx="361912" cy="84796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7FC15BFB-26A1-4606-B876-2D34F7AC65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2147" y="3625719"/>
            <a:ext cx="336571" cy="849490"/>
          </a:xfrm>
          <a:prstGeom prst="rect">
            <a:avLst/>
          </a:prstGeom>
        </p:spPr>
      </p:pic>
      <p:sp>
        <p:nvSpPr>
          <p:cNvPr id="88" name="Овал 87">
            <a:extLst>
              <a:ext uri="{FF2B5EF4-FFF2-40B4-BE49-F238E27FC236}">
                <a16:creationId xmlns:a16="http://schemas.microsoft.com/office/drawing/2014/main" id="{4247322C-777B-4534-A0E4-8BA66E746EEB}"/>
              </a:ext>
            </a:extLst>
          </p:cNvPr>
          <p:cNvSpPr/>
          <p:nvPr/>
        </p:nvSpPr>
        <p:spPr>
          <a:xfrm>
            <a:off x="5351279" y="1344333"/>
            <a:ext cx="519196" cy="2967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roxima Nova Rg" panose="02000506030000020004" pitchFamily="2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0EB744FB-AE58-4A96-862B-5B92D05AA6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87646" y="644676"/>
            <a:ext cx="230437" cy="847964"/>
          </a:xfrm>
          <a:prstGeom prst="rect">
            <a:avLst/>
          </a:prstGeom>
        </p:spPr>
      </p:pic>
      <p:sp>
        <p:nvSpPr>
          <p:cNvPr id="98" name="Прямоугольник: скругленные верхние углы 97">
            <a:extLst>
              <a:ext uri="{FF2B5EF4-FFF2-40B4-BE49-F238E27FC236}">
                <a16:creationId xmlns:a16="http://schemas.microsoft.com/office/drawing/2014/main" id="{F1865A70-4725-4879-A2F4-DCB54293B932}"/>
              </a:ext>
            </a:extLst>
          </p:cNvPr>
          <p:cNvSpPr/>
          <p:nvPr/>
        </p:nvSpPr>
        <p:spPr>
          <a:xfrm>
            <a:off x="6788105" y="2279939"/>
            <a:ext cx="880510" cy="984365"/>
          </a:xfrm>
          <a:prstGeom prst="round2SameRect">
            <a:avLst>
              <a:gd name="adj1" fmla="val 11539"/>
              <a:gd name="adj2" fmla="val 0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roxima Nova Rg" panose="02000506030000020004" pitchFamily="2" charset="0"/>
            </a:endParaRPr>
          </a:p>
        </p:txBody>
      </p:sp>
      <p:sp>
        <p:nvSpPr>
          <p:cNvPr id="100" name="Прямоугольник: скругленные верхние углы 99">
            <a:extLst>
              <a:ext uri="{FF2B5EF4-FFF2-40B4-BE49-F238E27FC236}">
                <a16:creationId xmlns:a16="http://schemas.microsoft.com/office/drawing/2014/main" id="{317B8C86-956B-420B-97AA-195A6DBCAB52}"/>
              </a:ext>
            </a:extLst>
          </p:cNvPr>
          <p:cNvSpPr/>
          <p:nvPr/>
        </p:nvSpPr>
        <p:spPr>
          <a:xfrm>
            <a:off x="7573791" y="2689379"/>
            <a:ext cx="1067900" cy="574925"/>
          </a:xfrm>
          <a:prstGeom prst="round2SameRect">
            <a:avLst>
              <a:gd name="adj1" fmla="val 15951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Proxima Nova Rg" panose="02000506030000020004" pitchFamily="2" charset="0"/>
            </a:endParaRPr>
          </a:p>
        </p:txBody>
      </p:sp>
      <p:sp>
        <p:nvSpPr>
          <p:cNvPr id="105" name="Прямоугольник: скругленные верхние углы 104">
            <a:extLst>
              <a:ext uri="{FF2B5EF4-FFF2-40B4-BE49-F238E27FC236}">
                <a16:creationId xmlns:a16="http://schemas.microsoft.com/office/drawing/2014/main" id="{517CE571-F2CE-4677-A52D-984B9ADBE1A6}"/>
              </a:ext>
            </a:extLst>
          </p:cNvPr>
          <p:cNvSpPr/>
          <p:nvPr/>
        </p:nvSpPr>
        <p:spPr>
          <a:xfrm>
            <a:off x="7988085" y="2446655"/>
            <a:ext cx="489923" cy="817649"/>
          </a:xfrm>
          <a:prstGeom prst="round2SameRect">
            <a:avLst>
              <a:gd name="adj1" fmla="val 16347"/>
              <a:gd name="adj2" fmla="val 0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roxima Nova Rg" panose="02000506030000020004" pitchFamily="2" charset="0"/>
            </a:endParaRPr>
          </a:p>
        </p:txBody>
      </p:sp>
      <p:sp>
        <p:nvSpPr>
          <p:cNvPr id="106" name="Прямоугольник: скругленные верхние углы 105">
            <a:extLst>
              <a:ext uri="{FF2B5EF4-FFF2-40B4-BE49-F238E27FC236}">
                <a16:creationId xmlns:a16="http://schemas.microsoft.com/office/drawing/2014/main" id="{A0AE9631-B151-463D-8E25-44F7875FDC3D}"/>
              </a:ext>
            </a:extLst>
          </p:cNvPr>
          <p:cNvSpPr/>
          <p:nvPr/>
        </p:nvSpPr>
        <p:spPr>
          <a:xfrm>
            <a:off x="6407682" y="2446655"/>
            <a:ext cx="489923" cy="817649"/>
          </a:xfrm>
          <a:prstGeom prst="round2SameRect">
            <a:avLst>
              <a:gd name="adj1" fmla="val 15687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roxima Nova Rg" panose="02000506030000020004" pitchFamily="2" charset="0"/>
            </a:endParaRPr>
          </a:p>
        </p:txBody>
      </p:sp>
      <p:sp>
        <p:nvSpPr>
          <p:cNvPr id="107" name="Овал 106">
            <a:extLst>
              <a:ext uri="{FF2B5EF4-FFF2-40B4-BE49-F238E27FC236}">
                <a16:creationId xmlns:a16="http://schemas.microsoft.com/office/drawing/2014/main" id="{F8372E6E-1535-4D6F-AFAA-2D3E9D0D6810}"/>
              </a:ext>
            </a:extLst>
          </p:cNvPr>
          <p:cNvSpPr/>
          <p:nvPr/>
        </p:nvSpPr>
        <p:spPr>
          <a:xfrm>
            <a:off x="6691670" y="2733518"/>
            <a:ext cx="451188" cy="4511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roxima Nova Rg" panose="02000506030000020004" pitchFamily="2" charset="0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107F143C-2EF9-4C8C-A5D3-4AA1AFDC1CC3}"/>
              </a:ext>
            </a:extLst>
          </p:cNvPr>
          <p:cNvSpPr/>
          <p:nvPr/>
        </p:nvSpPr>
        <p:spPr>
          <a:xfrm>
            <a:off x="7299092" y="2733518"/>
            <a:ext cx="451188" cy="4511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Proxima Nova Rg" panose="02000506030000020004" pitchFamily="2" charset="0"/>
            </a:endParaRPr>
          </a:p>
        </p:txBody>
      </p:sp>
      <p:sp>
        <p:nvSpPr>
          <p:cNvPr id="111" name="Овал 110">
            <a:extLst>
              <a:ext uri="{FF2B5EF4-FFF2-40B4-BE49-F238E27FC236}">
                <a16:creationId xmlns:a16="http://schemas.microsoft.com/office/drawing/2014/main" id="{4A44B942-A38D-4928-8BDE-395D28A498DF}"/>
              </a:ext>
            </a:extLst>
          </p:cNvPr>
          <p:cNvSpPr/>
          <p:nvPr/>
        </p:nvSpPr>
        <p:spPr>
          <a:xfrm>
            <a:off x="7906515" y="2733518"/>
            <a:ext cx="451188" cy="4511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roxima Nova Rg" panose="02000506030000020004" pitchFamily="2" charset="0"/>
            </a:endParaRPr>
          </a:p>
        </p:txBody>
      </p: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4B70BDEC-57C6-46EE-996E-00A975B260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774598" y="2816446"/>
            <a:ext cx="285332" cy="285332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2E1E10C3-BF99-47DC-A0DD-89E99DD59E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82020" y="2816446"/>
            <a:ext cx="285332" cy="285332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AFE8FD97-0863-4777-A938-63032994C3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989443" y="2816446"/>
            <a:ext cx="285332" cy="28533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6D3758F2-907A-4FF7-868A-F4143E90A45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262358" y="1511656"/>
            <a:ext cx="379333" cy="379333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id="{8BE2B851-F9DD-46CE-9D22-1CD77B78F6D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751384" y="1511656"/>
            <a:ext cx="379334" cy="379334"/>
          </a:xfrm>
          <a:prstGeom prst="rect">
            <a:avLst/>
          </a:prstGeom>
        </p:spPr>
      </p:pic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CB12BC47-FC85-4D6B-A0A1-AB82C0B9950C}"/>
              </a:ext>
            </a:extLst>
          </p:cNvPr>
          <p:cNvGrpSpPr/>
          <p:nvPr/>
        </p:nvGrpSpPr>
        <p:grpSpPr>
          <a:xfrm>
            <a:off x="2996692" y="1816595"/>
            <a:ext cx="2167624" cy="1815932"/>
            <a:chOff x="-460542" y="4819494"/>
            <a:chExt cx="2926127" cy="2451372"/>
          </a:xfrm>
        </p:grpSpPr>
        <p:pic>
          <p:nvPicPr>
            <p:cNvPr id="122" name="Рисунок 121">
              <a:extLst>
                <a:ext uri="{FF2B5EF4-FFF2-40B4-BE49-F238E27FC236}">
                  <a16:creationId xmlns:a16="http://schemas.microsoft.com/office/drawing/2014/main" id="{7D4C9A06-5519-44FA-9EE5-8878298D6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89441" y="4819494"/>
              <a:ext cx="1743970" cy="1743969"/>
            </a:xfrm>
            <a:prstGeom prst="rect">
              <a:avLst/>
            </a:prstGeom>
          </p:spPr>
        </p:pic>
        <p:pic>
          <p:nvPicPr>
            <p:cNvPr id="123" name="Рисунок 122">
              <a:extLst>
                <a:ext uri="{FF2B5EF4-FFF2-40B4-BE49-F238E27FC236}">
                  <a16:creationId xmlns:a16="http://schemas.microsoft.com/office/drawing/2014/main" id="{FBB6BDD6-E9AF-4CC1-A4FD-6150B19FD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810298" y="5328881"/>
              <a:ext cx="1655287" cy="1655287"/>
            </a:xfrm>
            <a:prstGeom prst="rect">
              <a:avLst/>
            </a:prstGeom>
          </p:spPr>
        </p:pic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7D8C4B4A-7DC6-46F3-8A3B-6A13AFE94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-460542" y="4940731"/>
              <a:ext cx="2330134" cy="2330135"/>
            </a:xfrm>
            <a:prstGeom prst="rect">
              <a:avLst/>
            </a:prstGeom>
          </p:spPr>
        </p:pic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1B55874D-1774-4C1E-A43A-DED13C522B37}"/>
              </a:ext>
            </a:extLst>
          </p:cNvPr>
          <p:cNvSpPr txBox="1"/>
          <p:nvPr/>
        </p:nvSpPr>
        <p:spPr>
          <a:xfrm>
            <a:off x="4319367" y="1339638"/>
            <a:ext cx="904806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SzPct val="100000"/>
              <a:defRPr sz="900" b="1">
                <a:solidFill>
                  <a:schemeClr val="bg2"/>
                </a:solidFill>
                <a:latin typeface="Proxima Nova Rg" panose="02000506030000020004" pitchFamily="2" charset="0"/>
                <a:cs typeface="Arial" charset="0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dirty="0"/>
              <a:t>TOP management</a:t>
            </a:r>
            <a:endParaRPr lang="ru-RU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0A5640D-7BF4-44BD-80D0-E2D2AAE37B47}"/>
              </a:ext>
            </a:extLst>
          </p:cNvPr>
          <p:cNvSpPr txBox="1"/>
          <p:nvPr/>
        </p:nvSpPr>
        <p:spPr>
          <a:xfrm>
            <a:off x="3649881" y="2457306"/>
            <a:ext cx="880510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80000"/>
              </a:lnSpc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  <a:buSzPct val="100000"/>
              <a:defRPr/>
            </a:pPr>
            <a:r>
              <a:rPr lang="ru-RU" sz="1200" dirty="0">
                <a:latin typeface="Proxima Nova Rg" panose="02000506030000020004" pitchFamily="2" charset="0"/>
              </a:rPr>
              <a:t>Облачные сервисы</a:t>
            </a:r>
            <a:endParaRPr lang="en-US" sz="1200" dirty="0">
              <a:latin typeface="Proxima Nova Rg" panose="02000506030000020004" pitchFamily="2" charset="0"/>
            </a:endParaRPr>
          </a:p>
        </p:txBody>
      </p:sp>
      <p:sp>
        <p:nvSpPr>
          <p:cNvPr id="128" name="Прямоугольник: скругленные углы 127">
            <a:extLst>
              <a:ext uri="{FF2B5EF4-FFF2-40B4-BE49-F238E27FC236}">
                <a16:creationId xmlns:a16="http://schemas.microsoft.com/office/drawing/2014/main" id="{92DB05DB-D3C5-45DA-AFA8-2045AF152606}"/>
              </a:ext>
            </a:extLst>
          </p:cNvPr>
          <p:cNvSpPr/>
          <p:nvPr/>
        </p:nvSpPr>
        <p:spPr>
          <a:xfrm>
            <a:off x="3645243" y="2953185"/>
            <a:ext cx="747687" cy="23134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roxima Nova Rg" panose="02000506030000020004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9145FDF-83A3-48FD-9AD0-DF242DC3D808}"/>
              </a:ext>
            </a:extLst>
          </p:cNvPr>
          <p:cNvSpPr txBox="1"/>
          <p:nvPr/>
        </p:nvSpPr>
        <p:spPr>
          <a:xfrm>
            <a:off x="3708499" y="2936687"/>
            <a:ext cx="634425" cy="2251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80000"/>
              </a:lnSpc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buSzPct val="100000"/>
              <a:defRPr/>
            </a:pPr>
            <a:r>
              <a:rPr lang="en-US" sz="1200" dirty="0">
                <a:solidFill>
                  <a:schemeClr val="bg1"/>
                </a:solidFill>
                <a:latin typeface="Proxima Nova Rg" panose="02000506030000020004" pitchFamily="2" charset="0"/>
              </a:rPr>
              <a:t>BI</a:t>
            </a:r>
            <a:endParaRPr lang="ru-RU" sz="1200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cxnSp>
        <p:nvCxnSpPr>
          <p:cNvPr id="130" name="Прямая со стрелкой 129">
            <a:extLst>
              <a:ext uri="{FF2B5EF4-FFF2-40B4-BE49-F238E27FC236}">
                <a16:creationId xmlns:a16="http://schemas.microsoft.com/office/drawing/2014/main" id="{97CC399F-8ABB-445D-8BE8-4E213AE5FDDA}"/>
              </a:ext>
            </a:extLst>
          </p:cNvPr>
          <p:cNvCxnSpPr>
            <a:cxnSpLocks/>
          </p:cNvCxnSpPr>
          <p:nvPr/>
        </p:nvCxnSpPr>
        <p:spPr>
          <a:xfrm>
            <a:off x="4161155" y="4445064"/>
            <a:ext cx="2141970" cy="0"/>
          </a:xfrm>
          <a:prstGeom prst="straightConnector1">
            <a:avLst/>
          </a:prstGeom>
          <a:ln w="19050" cap="rnd">
            <a:solidFill>
              <a:schemeClr val="bg1">
                <a:lumMod val="75000"/>
              </a:schemeClr>
            </a:solidFill>
            <a:prstDash val="sysDot"/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131">
            <a:extLst>
              <a:ext uri="{FF2B5EF4-FFF2-40B4-BE49-F238E27FC236}">
                <a16:creationId xmlns:a16="http://schemas.microsoft.com/office/drawing/2014/main" id="{FECD8B0C-7C2F-476D-B1E4-F8AC03D6B3E3}"/>
              </a:ext>
            </a:extLst>
          </p:cNvPr>
          <p:cNvCxnSpPr>
            <a:cxnSpLocks/>
          </p:cNvCxnSpPr>
          <p:nvPr/>
        </p:nvCxnSpPr>
        <p:spPr>
          <a:xfrm>
            <a:off x="6917264" y="1926727"/>
            <a:ext cx="0" cy="806791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arrow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>
            <a:extLst>
              <a:ext uri="{FF2B5EF4-FFF2-40B4-BE49-F238E27FC236}">
                <a16:creationId xmlns:a16="http://schemas.microsoft.com/office/drawing/2014/main" id="{155C30CC-8B58-4692-8CF5-E46535B3BC0E}"/>
              </a:ext>
            </a:extLst>
          </p:cNvPr>
          <p:cNvCxnSpPr>
            <a:cxnSpLocks/>
            <a:endCxn id="135" idx="0"/>
          </p:cNvCxnSpPr>
          <p:nvPr/>
        </p:nvCxnSpPr>
        <p:spPr>
          <a:xfrm>
            <a:off x="5150268" y="3397978"/>
            <a:ext cx="3062793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Дуга 133">
            <a:extLst>
              <a:ext uri="{FF2B5EF4-FFF2-40B4-BE49-F238E27FC236}">
                <a16:creationId xmlns:a16="http://schemas.microsoft.com/office/drawing/2014/main" id="{5ECB714E-4A0C-44E0-BBC1-F04CA0A7E3A1}"/>
              </a:ext>
            </a:extLst>
          </p:cNvPr>
          <p:cNvSpPr/>
          <p:nvPr/>
        </p:nvSpPr>
        <p:spPr>
          <a:xfrm>
            <a:off x="7230164" y="3397978"/>
            <a:ext cx="289395" cy="289395"/>
          </a:xfrm>
          <a:prstGeom prst="arc">
            <a:avLst/>
          </a:prstGeom>
          <a:ln w="12700">
            <a:solidFill>
              <a:schemeClr val="bg1">
                <a:lumMod val="75000"/>
              </a:schemeClr>
            </a:solidFill>
            <a:headEnd type="none" w="lg" len="med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aseline="-25000" dirty="0">
              <a:latin typeface="Proxima Nova Rg" panose="02000506030000020004" pitchFamily="2" charset="0"/>
            </a:endParaRPr>
          </a:p>
        </p:txBody>
      </p:sp>
      <p:sp>
        <p:nvSpPr>
          <p:cNvPr id="135" name="Дуга 134">
            <a:extLst>
              <a:ext uri="{FF2B5EF4-FFF2-40B4-BE49-F238E27FC236}">
                <a16:creationId xmlns:a16="http://schemas.microsoft.com/office/drawing/2014/main" id="{9F009C4A-0B34-4DE2-954F-FF2A1D76B2FC}"/>
              </a:ext>
            </a:extLst>
          </p:cNvPr>
          <p:cNvSpPr/>
          <p:nvPr/>
        </p:nvSpPr>
        <p:spPr>
          <a:xfrm>
            <a:off x="8068364" y="3397978"/>
            <a:ext cx="289395" cy="289395"/>
          </a:xfrm>
          <a:prstGeom prst="arc">
            <a:avLst/>
          </a:prstGeom>
          <a:ln w="12700">
            <a:solidFill>
              <a:schemeClr val="bg1">
                <a:lumMod val="75000"/>
              </a:schemeClr>
            </a:solidFill>
            <a:headEnd type="none" w="lg" len="med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aseline="-25000" dirty="0">
              <a:latin typeface="Proxima Nova Rg" panose="02000506030000020004" pitchFamily="2" charset="0"/>
            </a:endParaRPr>
          </a:p>
        </p:txBody>
      </p:sp>
      <p:sp>
        <p:nvSpPr>
          <p:cNvPr id="136" name="Дуга 135">
            <a:extLst>
              <a:ext uri="{FF2B5EF4-FFF2-40B4-BE49-F238E27FC236}">
                <a16:creationId xmlns:a16="http://schemas.microsoft.com/office/drawing/2014/main" id="{04A758F8-EC08-4310-B025-01A48974F746}"/>
              </a:ext>
            </a:extLst>
          </p:cNvPr>
          <p:cNvSpPr/>
          <p:nvPr/>
        </p:nvSpPr>
        <p:spPr>
          <a:xfrm>
            <a:off x="6383497" y="3397978"/>
            <a:ext cx="289395" cy="289395"/>
          </a:xfrm>
          <a:prstGeom prst="arc">
            <a:avLst/>
          </a:prstGeom>
          <a:ln w="12700">
            <a:solidFill>
              <a:schemeClr val="bg1">
                <a:lumMod val="75000"/>
              </a:schemeClr>
            </a:solidFill>
            <a:headEnd type="none" w="lg" len="med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aseline="-25000" dirty="0">
              <a:latin typeface="Proxima Nova Rg" panose="02000506030000020004" pitchFamily="2" charset="0"/>
            </a:endParaRPr>
          </a:p>
        </p:txBody>
      </p: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42CB1254-B825-4886-BFD1-1FFB0211C523}"/>
              </a:ext>
            </a:extLst>
          </p:cNvPr>
          <p:cNvGrpSpPr/>
          <p:nvPr/>
        </p:nvGrpSpPr>
        <p:grpSpPr>
          <a:xfrm>
            <a:off x="5098530" y="4311454"/>
            <a:ext cx="267220" cy="267220"/>
            <a:chOff x="1957488" y="4595964"/>
            <a:chExt cx="163744" cy="163744"/>
          </a:xfrm>
        </p:grpSpPr>
        <p:sp>
          <p:nvSpPr>
            <p:cNvPr id="138" name="Овал 137">
              <a:extLst>
                <a:ext uri="{FF2B5EF4-FFF2-40B4-BE49-F238E27FC236}">
                  <a16:creationId xmlns:a16="http://schemas.microsoft.com/office/drawing/2014/main" id="{B40DFC42-9CB6-40E9-A2DB-B2FFCE75C40D}"/>
                </a:ext>
              </a:extLst>
            </p:cNvPr>
            <p:cNvSpPr/>
            <p:nvPr/>
          </p:nvSpPr>
          <p:spPr>
            <a:xfrm>
              <a:off x="1957488" y="4595964"/>
              <a:ext cx="163744" cy="1637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  <a:headEnd type="arrow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Proxima Nova Rg" panose="02000506030000020004" pitchFamily="2" charset="0"/>
              </a:endParaRPr>
            </a:p>
          </p:txBody>
        </p:sp>
        <p:cxnSp>
          <p:nvCxnSpPr>
            <p:cNvPr id="139" name="Прямая соединительная линия 138">
              <a:extLst>
                <a:ext uri="{FF2B5EF4-FFF2-40B4-BE49-F238E27FC236}">
                  <a16:creationId xmlns:a16="http://schemas.microsoft.com/office/drawing/2014/main" id="{535D42E2-B367-48B1-AA49-51AFBCBDDA2B}"/>
                </a:ext>
              </a:extLst>
            </p:cNvPr>
            <p:cNvCxnSpPr/>
            <p:nvPr/>
          </p:nvCxnSpPr>
          <p:spPr>
            <a:xfrm flipH="1">
              <a:off x="1984327" y="4622803"/>
              <a:ext cx="110066" cy="11006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1" name="Прямая со стрелкой 140">
            <a:extLst>
              <a:ext uri="{FF2B5EF4-FFF2-40B4-BE49-F238E27FC236}">
                <a16:creationId xmlns:a16="http://schemas.microsoft.com/office/drawing/2014/main" id="{900ED8AB-00E1-435B-A5E0-547540698DE5}"/>
              </a:ext>
            </a:extLst>
          </p:cNvPr>
          <p:cNvCxnSpPr>
            <a:cxnSpLocks/>
            <a:stCxn id="146" idx="0"/>
          </p:cNvCxnSpPr>
          <p:nvPr/>
        </p:nvCxnSpPr>
        <p:spPr>
          <a:xfrm>
            <a:off x="7061962" y="2216122"/>
            <a:ext cx="925449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Дуга 141">
            <a:extLst>
              <a:ext uri="{FF2B5EF4-FFF2-40B4-BE49-F238E27FC236}">
                <a16:creationId xmlns:a16="http://schemas.microsoft.com/office/drawing/2014/main" id="{A6D6C00E-C5DF-4AFB-8BBC-6875751280A2}"/>
              </a:ext>
            </a:extLst>
          </p:cNvPr>
          <p:cNvSpPr/>
          <p:nvPr/>
        </p:nvSpPr>
        <p:spPr>
          <a:xfrm>
            <a:off x="7842714" y="2216122"/>
            <a:ext cx="289395" cy="289395"/>
          </a:xfrm>
          <a:prstGeom prst="arc">
            <a:avLst/>
          </a:prstGeom>
          <a:ln w="12700">
            <a:solidFill>
              <a:schemeClr val="bg1">
                <a:lumMod val="75000"/>
              </a:schemeClr>
            </a:solidFill>
            <a:headEnd type="none" w="lg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aseline="-25000" dirty="0">
              <a:latin typeface="Proxima Nova Rg" panose="02000506030000020004" pitchFamily="2" charset="0"/>
            </a:endParaRPr>
          </a:p>
        </p:txBody>
      </p:sp>
      <p:sp>
        <p:nvSpPr>
          <p:cNvPr id="143" name="Дуга 142">
            <a:extLst>
              <a:ext uri="{FF2B5EF4-FFF2-40B4-BE49-F238E27FC236}">
                <a16:creationId xmlns:a16="http://schemas.microsoft.com/office/drawing/2014/main" id="{673F9B3B-F340-414B-B590-869A36A062FC}"/>
              </a:ext>
            </a:extLst>
          </p:cNvPr>
          <p:cNvSpPr/>
          <p:nvPr/>
        </p:nvSpPr>
        <p:spPr>
          <a:xfrm>
            <a:off x="7235291" y="2216122"/>
            <a:ext cx="289395" cy="289395"/>
          </a:xfrm>
          <a:prstGeom prst="arc">
            <a:avLst/>
          </a:prstGeom>
          <a:ln w="12700">
            <a:solidFill>
              <a:schemeClr val="bg1">
                <a:lumMod val="75000"/>
              </a:schemeClr>
            </a:solidFill>
            <a:headEnd type="none" w="lg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aseline="-25000" dirty="0">
              <a:latin typeface="Proxima Nova Rg" panose="02000506030000020004" pitchFamily="2" charset="0"/>
            </a:endParaRPr>
          </a:p>
        </p:txBody>
      </p:sp>
      <p:cxnSp>
        <p:nvCxnSpPr>
          <p:cNvPr id="144" name="Прямая со стрелкой 143">
            <a:extLst>
              <a:ext uri="{FF2B5EF4-FFF2-40B4-BE49-F238E27FC236}">
                <a16:creationId xmlns:a16="http://schemas.microsoft.com/office/drawing/2014/main" id="{4B4E2E81-E346-4952-911B-07FECD0FCBFF}"/>
              </a:ext>
            </a:extLst>
          </p:cNvPr>
          <p:cNvCxnSpPr>
            <a:cxnSpLocks/>
            <a:endCxn id="143" idx="2"/>
          </p:cNvCxnSpPr>
          <p:nvPr/>
        </p:nvCxnSpPr>
        <p:spPr>
          <a:xfrm flipV="1">
            <a:off x="7524686" y="2360820"/>
            <a:ext cx="0" cy="37270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>
            <a:extLst>
              <a:ext uri="{FF2B5EF4-FFF2-40B4-BE49-F238E27FC236}">
                <a16:creationId xmlns:a16="http://schemas.microsoft.com/office/drawing/2014/main" id="{1CD51F02-DF2C-46D2-99BC-58BFAAD925C8}"/>
              </a:ext>
            </a:extLst>
          </p:cNvPr>
          <p:cNvCxnSpPr>
            <a:cxnSpLocks/>
            <a:endCxn id="142" idx="2"/>
          </p:cNvCxnSpPr>
          <p:nvPr/>
        </p:nvCxnSpPr>
        <p:spPr>
          <a:xfrm flipV="1">
            <a:off x="8132109" y="2360820"/>
            <a:ext cx="0" cy="372698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Дуга 145">
            <a:extLst>
              <a:ext uri="{FF2B5EF4-FFF2-40B4-BE49-F238E27FC236}">
                <a16:creationId xmlns:a16="http://schemas.microsoft.com/office/drawing/2014/main" id="{A9FC0875-B67F-4C25-A618-D7F67279EAB7}"/>
              </a:ext>
            </a:extLst>
          </p:cNvPr>
          <p:cNvSpPr/>
          <p:nvPr/>
        </p:nvSpPr>
        <p:spPr>
          <a:xfrm flipH="1" flipV="1">
            <a:off x="6917264" y="1926727"/>
            <a:ext cx="289395" cy="289395"/>
          </a:xfrm>
          <a:prstGeom prst="arc">
            <a:avLst/>
          </a:prstGeom>
          <a:ln w="12700">
            <a:solidFill>
              <a:schemeClr val="bg1">
                <a:lumMod val="75000"/>
              </a:schemeClr>
            </a:solidFill>
            <a:headEnd type="none" w="lg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aseline="-25000" dirty="0">
              <a:latin typeface="Proxima Nova Rg" panose="02000506030000020004" pitchFamily="2" charset="0"/>
            </a:endParaRPr>
          </a:p>
        </p:txBody>
      </p:sp>
      <p:cxnSp>
        <p:nvCxnSpPr>
          <p:cNvPr id="147" name="Прямая со стрелкой 146">
            <a:extLst>
              <a:ext uri="{FF2B5EF4-FFF2-40B4-BE49-F238E27FC236}">
                <a16:creationId xmlns:a16="http://schemas.microsoft.com/office/drawing/2014/main" id="{175F859A-BBC8-4DDD-B059-2BADF98D9150}"/>
              </a:ext>
            </a:extLst>
          </p:cNvPr>
          <p:cNvCxnSpPr>
            <a:cxnSpLocks/>
            <a:stCxn id="153" idx="2"/>
          </p:cNvCxnSpPr>
          <p:nvPr/>
        </p:nvCxnSpPr>
        <p:spPr>
          <a:xfrm>
            <a:off x="5975211" y="1682761"/>
            <a:ext cx="776173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>
            <a:extLst>
              <a:ext uri="{FF2B5EF4-FFF2-40B4-BE49-F238E27FC236}">
                <a16:creationId xmlns:a16="http://schemas.microsoft.com/office/drawing/2014/main" id="{F101D033-3442-43FD-9368-98C6037F5545}"/>
              </a:ext>
            </a:extLst>
          </p:cNvPr>
          <p:cNvCxnSpPr>
            <a:cxnSpLocks/>
          </p:cNvCxnSpPr>
          <p:nvPr/>
        </p:nvCxnSpPr>
        <p:spPr>
          <a:xfrm>
            <a:off x="4489669" y="2975534"/>
            <a:ext cx="1196820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arrow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>
            <a:extLst>
              <a:ext uri="{FF2B5EF4-FFF2-40B4-BE49-F238E27FC236}">
                <a16:creationId xmlns:a16="http://schemas.microsoft.com/office/drawing/2014/main" id="{1F187740-88E7-45FD-8C82-D8D2F82C6054}"/>
              </a:ext>
            </a:extLst>
          </p:cNvPr>
          <p:cNvCxnSpPr>
            <a:cxnSpLocks/>
            <a:endCxn id="151" idx="2"/>
          </p:cNvCxnSpPr>
          <p:nvPr/>
        </p:nvCxnSpPr>
        <p:spPr>
          <a:xfrm>
            <a:off x="4489669" y="3159129"/>
            <a:ext cx="1340843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arrow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Дуга 155">
            <a:extLst>
              <a:ext uri="{FF2B5EF4-FFF2-40B4-BE49-F238E27FC236}">
                <a16:creationId xmlns:a16="http://schemas.microsoft.com/office/drawing/2014/main" id="{95A3F133-38F2-4A70-B081-08C2D7FD62F4}"/>
              </a:ext>
            </a:extLst>
          </p:cNvPr>
          <p:cNvSpPr/>
          <p:nvPr/>
        </p:nvSpPr>
        <p:spPr>
          <a:xfrm rot="16200000" flipH="1" flipV="1">
            <a:off x="8162630" y="1782030"/>
            <a:ext cx="289395" cy="289395"/>
          </a:xfrm>
          <a:prstGeom prst="arc">
            <a:avLst/>
          </a:prstGeom>
          <a:ln w="12700">
            <a:solidFill>
              <a:schemeClr val="bg1">
                <a:lumMod val="75000"/>
              </a:schemeClr>
            </a:solidFill>
            <a:headEnd type="none" w="lg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aseline="-25000" dirty="0">
              <a:latin typeface="Proxima Nova Rg" panose="02000506030000020004" pitchFamily="2" charset="0"/>
            </a:endParaRPr>
          </a:p>
        </p:txBody>
      </p:sp>
      <p:cxnSp>
        <p:nvCxnSpPr>
          <p:cNvPr id="157" name="Прямая со стрелкой 156">
            <a:extLst>
              <a:ext uri="{FF2B5EF4-FFF2-40B4-BE49-F238E27FC236}">
                <a16:creationId xmlns:a16="http://schemas.microsoft.com/office/drawing/2014/main" id="{7C136953-0EAD-448D-8C20-FA5610878F14}"/>
              </a:ext>
            </a:extLst>
          </p:cNvPr>
          <p:cNvCxnSpPr>
            <a:cxnSpLocks/>
            <a:stCxn id="156" idx="0"/>
          </p:cNvCxnSpPr>
          <p:nvPr/>
        </p:nvCxnSpPr>
        <p:spPr>
          <a:xfrm flipV="1">
            <a:off x="8452025" y="1849715"/>
            <a:ext cx="0" cy="77012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 стрелкой 161">
            <a:extLst>
              <a:ext uri="{FF2B5EF4-FFF2-40B4-BE49-F238E27FC236}">
                <a16:creationId xmlns:a16="http://schemas.microsoft.com/office/drawing/2014/main" id="{5F9D2C1B-75F8-4C04-8609-E941144B3983}"/>
              </a:ext>
            </a:extLst>
          </p:cNvPr>
          <p:cNvCxnSpPr>
            <a:cxnSpLocks/>
            <a:endCxn id="160" idx="2"/>
          </p:cNvCxnSpPr>
          <p:nvPr/>
        </p:nvCxnSpPr>
        <p:spPr>
          <a:xfrm>
            <a:off x="4161155" y="3766137"/>
            <a:ext cx="1283360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arrow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>
            <a:extLst>
              <a:ext uri="{FF2B5EF4-FFF2-40B4-BE49-F238E27FC236}">
                <a16:creationId xmlns:a16="http://schemas.microsoft.com/office/drawing/2014/main" id="{9465ABE1-58F4-4B85-86B1-BB65A7C40864}"/>
              </a:ext>
            </a:extLst>
          </p:cNvPr>
          <p:cNvCxnSpPr>
            <a:cxnSpLocks/>
          </p:cNvCxnSpPr>
          <p:nvPr/>
        </p:nvCxnSpPr>
        <p:spPr>
          <a:xfrm flipH="1">
            <a:off x="6924530" y="3955512"/>
            <a:ext cx="403060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arrow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 стрелкой 164">
            <a:extLst>
              <a:ext uri="{FF2B5EF4-FFF2-40B4-BE49-F238E27FC236}">
                <a16:creationId xmlns:a16="http://schemas.microsoft.com/office/drawing/2014/main" id="{04DE354C-C2A5-43BC-B736-CB964AC84156}"/>
              </a:ext>
            </a:extLst>
          </p:cNvPr>
          <p:cNvCxnSpPr>
            <a:cxnSpLocks/>
          </p:cNvCxnSpPr>
          <p:nvPr/>
        </p:nvCxnSpPr>
        <p:spPr>
          <a:xfrm flipH="1">
            <a:off x="7667352" y="4172537"/>
            <a:ext cx="464757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arrow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 стрелкой 165">
            <a:extLst>
              <a:ext uri="{FF2B5EF4-FFF2-40B4-BE49-F238E27FC236}">
                <a16:creationId xmlns:a16="http://schemas.microsoft.com/office/drawing/2014/main" id="{C6044CC9-21DF-4594-BB0C-8414632DF147}"/>
              </a:ext>
            </a:extLst>
          </p:cNvPr>
          <p:cNvCxnSpPr>
            <a:cxnSpLocks/>
          </p:cNvCxnSpPr>
          <p:nvPr/>
        </p:nvCxnSpPr>
        <p:spPr>
          <a:xfrm flipH="1">
            <a:off x="6828718" y="4172537"/>
            <a:ext cx="498872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59A28C1D-2105-47C4-B4DD-9996EC7AE531}"/>
              </a:ext>
            </a:extLst>
          </p:cNvPr>
          <p:cNvSpPr txBox="1"/>
          <p:nvPr/>
        </p:nvSpPr>
        <p:spPr>
          <a:xfrm>
            <a:off x="6679319" y="1309491"/>
            <a:ext cx="880510" cy="1585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80000"/>
              </a:lnSpc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lnSpc>
                <a:spcPct val="120000"/>
              </a:lnSpc>
              <a:buSzPct val="100000"/>
              <a:defRPr/>
            </a:pPr>
            <a:r>
              <a:rPr lang="en-US" sz="900" b="1" dirty="0">
                <a:latin typeface="Proxima Nova Rg" panose="02000506030000020004" pitchFamily="2" charset="0"/>
                <a:cs typeface="Arial" charset="0"/>
              </a:rPr>
              <a:t>Data Lake</a:t>
            </a:r>
            <a:endParaRPr lang="ru-RU" sz="900" dirty="0">
              <a:latin typeface="Proxima Nova Rg" panose="02000506030000020004" pitchFamily="2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0B1261DF-8655-4C66-88F3-17D06189F3A5}"/>
              </a:ext>
            </a:extLst>
          </p:cNvPr>
          <p:cNvSpPr txBox="1"/>
          <p:nvPr/>
        </p:nvSpPr>
        <p:spPr>
          <a:xfrm>
            <a:off x="7751199" y="3214491"/>
            <a:ext cx="880510" cy="158505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80000"/>
              </a:lnSpc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pPr algn="r">
              <a:lnSpc>
                <a:spcPct val="120000"/>
              </a:lnSpc>
              <a:buSzPct val="100000"/>
              <a:defRPr/>
            </a:pPr>
            <a:r>
              <a:rPr lang="ru-RU" sz="900" b="1" dirty="0">
                <a:latin typeface="Proxima Nova Rg" panose="02000506030000020004" pitchFamily="2" charset="0"/>
                <a:cs typeface="Arial" charset="0"/>
              </a:rPr>
              <a:t>Предприятие</a:t>
            </a:r>
            <a:endParaRPr lang="ru-RU" sz="900" dirty="0">
              <a:latin typeface="Proxima Nova Rg" panose="02000506030000020004" pitchFamily="2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6F2B6CE8-E3D9-46DA-A4DF-AA5835A8E573}"/>
              </a:ext>
            </a:extLst>
          </p:cNvPr>
          <p:cNvSpPr txBox="1"/>
          <p:nvPr/>
        </p:nvSpPr>
        <p:spPr>
          <a:xfrm>
            <a:off x="6237359" y="4601649"/>
            <a:ext cx="880510" cy="1585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80000"/>
              </a:lnSpc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pPr algn="ctr">
              <a:lnSpc>
                <a:spcPct val="120000"/>
              </a:lnSpc>
              <a:buSzPct val="100000"/>
              <a:defRPr/>
            </a:pPr>
            <a:r>
              <a:rPr lang="ru-RU" sz="900" b="1" dirty="0">
                <a:latin typeface="Proxima Nova Rg" panose="02000506030000020004" pitchFamily="2" charset="0"/>
                <a:cs typeface="Arial" charset="0"/>
              </a:rPr>
              <a:t>оператор</a:t>
            </a:r>
            <a:endParaRPr lang="ru-RU" sz="900" dirty="0">
              <a:latin typeface="Proxima Nova Rg" panose="02000506030000020004" pitchFamily="2" charset="0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A52BA69F-F998-408B-AAEC-A95A8D4A7DCD}"/>
              </a:ext>
            </a:extLst>
          </p:cNvPr>
          <p:cNvSpPr txBox="1"/>
          <p:nvPr/>
        </p:nvSpPr>
        <p:spPr>
          <a:xfrm>
            <a:off x="7080639" y="4601649"/>
            <a:ext cx="880510" cy="1585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80000"/>
              </a:lnSpc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pPr algn="ctr">
              <a:lnSpc>
                <a:spcPct val="120000"/>
              </a:lnSpc>
              <a:buSzPct val="100000"/>
              <a:defRPr/>
            </a:pPr>
            <a:r>
              <a:rPr lang="ru-RU" sz="900" b="1" dirty="0">
                <a:latin typeface="Proxima Nova Rg" panose="02000506030000020004" pitchFamily="2" charset="0"/>
                <a:cs typeface="Arial" charset="0"/>
              </a:rPr>
              <a:t>мастер</a:t>
            </a:r>
            <a:endParaRPr lang="ru-RU" sz="900" dirty="0">
              <a:latin typeface="Proxima Nova Rg" panose="02000506030000020004" pitchFamily="2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676A9C87-555A-4933-A86E-296B301429DC}"/>
              </a:ext>
            </a:extLst>
          </p:cNvPr>
          <p:cNvSpPr txBox="1"/>
          <p:nvPr/>
        </p:nvSpPr>
        <p:spPr>
          <a:xfrm>
            <a:off x="7926376" y="4601649"/>
            <a:ext cx="880510" cy="1585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80000"/>
              </a:lnSpc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pPr algn="ctr">
              <a:lnSpc>
                <a:spcPct val="120000"/>
              </a:lnSpc>
              <a:buSzPct val="100000"/>
              <a:defRPr/>
            </a:pPr>
            <a:r>
              <a:rPr lang="ru-RU" sz="900" b="1" dirty="0">
                <a:latin typeface="Proxima Nova Rg" panose="02000506030000020004" pitchFamily="2" charset="0"/>
                <a:cs typeface="Arial" charset="0"/>
              </a:rPr>
              <a:t>инженер</a:t>
            </a:r>
            <a:endParaRPr lang="ru-RU" sz="900" dirty="0">
              <a:latin typeface="Proxima Nova Rg" panose="02000506030000020004" pitchFamily="2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A4D3283D-BE37-40A2-A71D-7F20731428CA}"/>
              </a:ext>
            </a:extLst>
          </p:cNvPr>
          <p:cNvSpPr txBox="1"/>
          <p:nvPr/>
        </p:nvSpPr>
        <p:spPr>
          <a:xfrm>
            <a:off x="3364497" y="4601649"/>
            <a:ext cx="880510" cy="1585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80000"/>
              </a:lnSpc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pPr algn="ctr">
              <a:lnSpc>
                <a:spcPct val="120000"/>
              </a:lnSpc>
              <a:buSzPct val="100000"/>
              <a:defRPr/>
            </a:pPr>
            <a:r>
              <a:rPr lang="en-US" sz="900" b="1" dirty="0">
                <a:latin typeface="Proxima Nova Rg" panose="02000506030000020004" pitchFamily="2" charset="0"/>
                <a:cs typeface="Arial" charset="0"/>
              </a:rPr>
              <a:t>Data Analyst</a:t>
            </a:r>
            <a:endParaRPr lang="ru-RU" sz="900" dirty="0">
              <a:latin typeface="Proxima Nova Rg" panose="02000506030000020004" pitchFamily="2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3A8A706-D0C0-4B69-9118-5BCCB6869128}"/>
              </a:ext>
            </a:extLst>
          </p:cNvPr>
          <p:cNvGrpSpPr/>
          <p:nvPr/>
        </p:nvGrpSpPr>
        <p:grpSpPr>
          <a:xfrm>
            <a:off x="539749" y="1060285"/>
            <a:ext cx="3621405" cy="604044"/>
            <a:chOff x="539749" y="1060285"/>
            <a:chExt cx="3621405" cy="604044"/>
          </a:xfrm>
        </p:grpSpPr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A40DDCAD-256D-43FE-9925-8AA6DEDECDB1}"/>
                </a:ext>
              </a:extLst>
            </p:cNvPr>
            <p:cNvSpPr txBox="1"/>
            <p:nvPr/>
          </p:nvSpPr>
          <p:spPr>
            <a:xfrm>
              <a:off x="539749" y="1060285"/>
              <a:ext cx="3621405" cy="192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rtlCol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171450" indent="-171450">
                <a:spcAft>
                  <a:spcPts val="8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900">
                  <a:solidFill>
                    <a:schemeClr val="bg2"/>
                  </a:solidFill>
                  <a:latin typeface="Proxima Nova Lt" panose="02000506030000020004" pitchFamily="2" charset="0"/>
                  <a:ea typeface="Proxima Nova"/>
                  <a:cs typeface="Proxima Nova"/>
                </a:defRPr>
              </a:lvl1pPr>
            </a:lstStyle>
            <a:p>
              <a:pPr marL="177800" lvl="1" indent="-177800">
                <a:spcAft>
                  <a:spcPts val="300"/>
                </a:spcAft>
                <a:buFont typeface="+mj-lt"/>
                <a:buAutoNum type="arabicPeriod"/>
              </a:pPr>
              <a:r>
                <a:rPr lang="ru-RU" altLang="ru-RU" sz="1000" b="1" dirty="0">
                  <a:latin typeface="Proxima Nova Rg" panose="02000506030000020004" pitchFamily="2" charset="0"/>
                </a:rPr>
                <a:t>Информационный периметр неизбежно размывается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5B4DD9C8-37EA-4189-9C82-F9711A9E9F95}"/>
                </a:ext>
              </a:extLst>
            </p:cNvPr>
            <p:cNvSpPr txBox="1"/>
            <p:nvPr/>
          </p:nvSpPr>
          <p:spPr>
            <a:xfrm>
              <a:off x="725763" y="1256525"/>
              <a:ext cx="3227583" cy="407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rtlCol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171450" indent="-171450">
                <a:spcAft>
                  <a:spcPts val="8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900">
                  <a:solidFill>
                    <a:schemeClr val="bg2"/>
                  </a:solidFill>
                  <a:latin typeface="Proxima Nova Lt" panose="02000506030000020004" pitchFamily="2" charset="0"/>
                  <a:ea typeface="Proxima Nova"/>
                  <a:cs typeface="Proxima Nova"/>
                </a:defRPr>
              </a:lvl1pPr>
            </a:lstStyle>
            <a:p>
              <a:pPr lvl="1">
                <a:spcAft>
                  <a:spcPts val="300"/>
                </a:spcAft>
              </a:pPr>
              <a:r>
                <a:rPr lang="ru-RU" altLang="ru-RU" sz="800" dirty="0">
                  <a:latin typeface="Proxima Nova Rg" panose="02000506030000020004" pitchFamily="2" charset="0"/>
                </a:rPr>
                <a:t>Есть потребность в доступе к данным и сервисам 24/7. Умные инструменты требуют специализированной инфраструктуры, которую не всегда целесообразно размещать внутри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64E35DE-ED08-4E42-BD60-97B8337117B3}"/>
              </a:ext>
            </a:extLst>
          </p:cNvPr>
          <p:cNvGrpSpPr/>
          <p:nvPr/>
        </p:nvGrpSpPr>
        <p:grpSpPr>
          <a:xfrm>
            <a:off x="539750" y="1805794"/>
            <a:ext cx="2326848" cy="599412"/>
            <a:chOff x="539750" y="1754975"/>
            <a:chExt cx="2326848" cy="599412"/>
          </a:xfrm>
        </p:grpSpPr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2ED8168F-5618-43AD-9A46-733A92A9CE5E}"/>
                </a:ext>
              </a:extLst>
            </p:cNvPr>
            <p:cNvSpPr txBox="1"/>
            <p:nvPr/>
          </p:nvSpPr>
          <p:spPr>
            <a:xfrm>
              <a:off x="539750" y="1754975"/>
              <a:ext cx="2136796" cy="192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rtlCol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171450" indent="-171450">
                <a:spcAft>
                  <a:spcPts val="8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900">
                  <a:solidFill>
                    <a:schemeClr val="bg2"/>
                  </a:solidFill>
                  <a:latin typeface="Proxima Nova Lt" panose="02000506030000020004" pitchFamily="2" charset="0"/>
                  <a:ea typeface="Proxima Nova"/>
                  <a:cs typeface="Proxima Nova"/>
                </a:defRPr>
              </a:lvl1pPr>
            </a:lstStyle>
            <a:p>
              <a:pPr marL="177800" lvl="1" indent="-177800">
                <a:spcAft>
                  <a:spcPts val="300"/>
                </a:spcAft>
                <a:buFont typeface="+mj-lt"/>
                <a:buAutoNum type="arabicPeriod" startAt="2"/>
              </a:pPr>
              <a:r>
                <a:rPr lang="ru-RU" altLang="ru-RU" sz="1000" b="1" dirty="0">
                  <a:latin typeface="Proxima Nova Rg" panose="02000506030000020004" pitchFamily="2" charset="0"/>
                </a:rPr>
                <a:t>Бизнес уходит в облака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2408BD35-95A9-4828-AC6D-AB8EC0BA7E01}"/>
                </a:ext>
              </a:extLst>
            </p:cNvPr>
            <p:cNvSpPr txBox="1"/>
            <p:nvPr/>
          </p:nvSpPr>
          <p:spPr>
            <a:xfrm>
              <a:off x="725763" y="1935975"/>
              <a:ext cx="2140835" cy="418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rtlCol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171450" indent="-171450">
                <a:spcAft>
                  <a:spcPts val="8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900">
                  <a:solidFill>
                    <a:schemeClr val="bg2"/>
                  </a:solidFill>
                  <a:latin typeface="Proxima Nova Lt" panose="02000506030000020004" pitchFamily="2" charset="0"/>
                  <a:ea typeface="Proxima Nova"/>
                  <a:cs typeface="Proxima Nova"/>
                </a:defRPr>
              </a:lvl1pPr>
            </a:lstStyle>
            <a:p>
              <a:pPr lvl="1">
                <a:spcAft>
                  <a:spcPts val="300"/>
                </a:spcAft>
              </a:pPr>
              <a:r>
                <a:rPr lang="ru-RU" altLang="ru-RU" sz="800" dirty="0">
                  <a:latin typeface="Proxima Nova Rg" panose="02000506030000020004" pitchFamily="2" charset="0"/>
                </a:rPr>
                <a:t>Вендоры все чаще предлагают облачные решения взамен </a:t>
              </a:r>
              <a:r>
                <a:rPr lang="ru-RU" altLang="ru-RU" sz="800" dirty="0" err="1">
                  <a:latin typeface="Proxima Nova Rg" panose="02000506030000020004" pitchFamily="2" charset="0"/>
                </a:rPr>
                <a:t>On-premise</a:t>
              </a:r>
              <a:r>
                <a:rPr lang="ru-RU" altLang="ru-RU" sz="800" dirty="0">
                  <a:latin typeface="Proxima Nova Rg" panose="02000506030000020004" pitchFamily="2" charset="0"/>
                </a:rPr>
                <a:t> и стимулируют рублем их использование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A4CDCC8-FDC8-4591-9C93-4B00A7A8FC03}"/>
              </a:ext>
            </a:extLst>
          </p:cNvPr>
          <p:cNvGrpSpPr/>
          <p:nvPr/>
        </p:nvGrpSpPr>
        <p:grpSpPr>
          <a:xfrm>
            <a:off x="539749" y="2546671"/>
            <a:ext cx="2764233" cy="611897"/>
            <a:chOff x="539749" y="2440775"/>
            <a:chExt cx="2764233" cy="611897"/>
          </a:xfrm>
        </p:grpSpPr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975B9D1D-652D-48CE-B210-2C13EBB0EFEA}"/>
                </a:ext>
              </a:extLst>
            </p:cNvPr>
            <p:cNvSpPr txBox="1"/>
            <p:nvPr/>
          </p:nvSpPr>
          <p:spPr>
            <a:xfrm>
              <a:off x="539749" y="2440775"/>
              <a:ext cx="2764233" cy="346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rtlCol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171450" indent="-171450">
                <a:spcAft>
                  <a:spcPts val="8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900">
                  <a:solidFill>
                    <a:schemeClr val="bg2"/>
                  </a:solidFill>
                  <a:latin typeface="Proxima Nova Lt" panose="02000506030000020004" pitchFamily="2" charset="0"/>
                  <a:ea typeface="Proxima Nova"/>
                  <a:cs typeface="Proxima Nova"/>
                </a:defRPr>
              </a:lvl1pPr>
            </a:lstStyle>
            <a:p>
              <a:pPr marL="182563" lvl="1" indent="-182563">
                <a:spcAft>
                  <a:spcPts val="300"/>
                </a:spcAft>
                <a:buFont typeface="+mj-lt"/>
                <a:buAutoNum type="arabicPeriod" startAt="3"/>
              </a:pPr>
              <a:r>
                <a:rPr lang="ru-RU" altLang="ru-RU" sz="1000" b="1" dirty="0">
                  <a:latin typeface="Proxima Nova Rg" panose="02000506030000020004" pitchFamily="2" charset="0"/>
                </a:rPr>
                <a:t>Появляется функция</a:t>
              </a:r>
              <a:br>
                <a:rPr lang="ru-RU" altLang="ru-RU" sz="1000" b="1" dirty="0">
                  <a:latin typeface="Proxima Nova Rg" panose="02000506030000020004" pitchFamily="2" charset="0"/>
                </a:rPr>
              </a:br>
              <a:r>
                <a:rPr lang="en-US" altLang="ru-RU" sz="1000" b="1" dirty="0">
                  <a:latin typeface="Proxima Nova Rg" panose="02000506030000020004" pitchFamily="2" charset="0"/>
                </a:rPr>
                <a:t>Data-</a:t>
              </a:r>
              <a:r>
                <a:rPr lang="ru-RU" altLang="ru-RU" sz="1000" b="1" dirty="0">
                  <a:latin typeface="Proxima Nova Rg" panose="02000506030000020004" pitchFamily="2" charset="0"/>
                </a:rPr>
                <a:t>инжиниринга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FADF9768-9232-4206-8D63-468C1C688312}"/>
                </a:ext>
              </a:extLst>
            </p:cNvPr>
            <p:cNvSpPr txBox="1"/>
            <p:nvPr/>
          </p:nvSpPr>
          <p:spPr>
            <a:xfrm>
              <a:off x="725763" y="2767979"/>
              <a:ext cx="2266510" cy="284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rtlCol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171450" indent="-171450">
                <a:spcAft>
                  <a:spcPts val="8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900">
                  <a:solidFill>
                    <a:schemeClr val="bg2"/>
                  </a:solidFill>
                  <a:latin typeface="Proxima Nova Lt" panose="02000506030000020004" pitchFamily="2" charset="0"/>
                  <a:ea typeface="Proxima Nova"/>
                  <a:cs typeface="Proxima Nova"/>
                </a:defRPr>
              </a:lvl1pPr>
            </a:lstStyle>
            <a:p>
              <a:pPr lvl="1">
                <a:spcAft>
                  <a:spcPts val="300"/>
                </a:spcAft>
              </a:pPr>
              <a:r>
                <a:rPr lang="ru-RU" altLang="ru-RU" sz="800" dirty="0">
                  <a:latin typeface="Proxima Nova Rg" panose="02000506030000020004" pitchFamily="2" charset="0"/>
                </a:rPr>
                <a:t>Данные концентрируются в </a:t>
              </a:r>
              <a:r>
                <a:rPr lang="ru-RU" altLang="ru-RU" sz="800" dirty="0" err="1">
                  <a:latin typeface="Proxima Nova Rg" panose="02000506030000020004" pitchFamily="2" charset="0"/>
                </a:rPr>
                <a:t>Datalake</a:t>
              </a:r>
              <a:r>
                <a:rPr lang="ru-RU" altLang="ru-RU" sz="800" dirty="0">
                  <a:latin typeface="Proxima Nova Rg" panose="02000506030000020004" pitchFamily="2" charset="0"/>
                </a:rPr>
                <a:t>. Команда аналитики имеет доступ ко всей информации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588494B-D8E3-4B29-9681-88A56AB744AF}"/>
              </a:ext>
            </a:extLst>
          </p:cNvPr>
          <p:cNvGrpSpPr/>
          <p:nvPr/>
        </p:nvGrpSpPr>
        <p:grpSpPr>
          <a:xfrm>
            <a:off x="539749" y="3300033"/>
            <a:ext cx="2326849" cy="610473"/>
            <a:chOff x="539749" y="3159749"/>
            <a:chExt cx="2326849" cy="610473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C8A2ED36-479C-4627-A8F5-606ECE24624B}"/>
                </a:ext>
              </a:extLst>
            </p:cNvPr>
            <p:cNvSpPr txBox="1"/>
            <p:nvPr/>
          </p:nvSpPr>
          <p:spPr>
            <a:xfrm>
              <a:off x="539749" y="3159749"/>
              <a:ext cx="2211689" cy="346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rtlCol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171450" indent="-171450">
                <a:spcAft>
                  <a:spcPts val="8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900">
                  <a:solidFill>
                    <a:schemeClr val="bg2"/>
                  </a:solidFill>
                  <a:latin typeface="Proxima Nova Lt" panose="02000506030000020004" pitchFamily="2" charset="0"/>
                  <a:ea typeface="Proxima Nova"/>
                  <a:cs typeface="Proxima Nova"/>
                </a:defRPr>
              </a:lvl1pPr>
            </a:lstStyle>
            <a:p>
              <a:pPr marL="182563" lvl="1" indent="-182563">
                <a:spcAft>
                  <a:spcPts val="300"/>
                </a:spcAft>
                <a:buFont typeface="+mj-lt"/>
                <a:buAutoNum type="arabicPeriod" startAt="4"/>
              </a:pPr>
              <a:r>
                <a:rPr lang="ru-RU" altLang="ru-RU" sz="1000" b="1" dirty="0">
                  <a:latin typeface="Proxima Nova Rg" panose="02000506030000020004" pitchFamily="2" charset="0"/>
                </a:rPr>
                <a:t>Система управления ИБ</a:t>
              </a:r>
              <a:br>
                <a:rPr lang="ru-RU" altLang="ru-RU" sz="1000" b="1" dirty="0">
                  <a:latin typeface="Proxima Nova Rg" panose="02000506030000020004" pitchFamily="2" charset="0"/>
                </a:rPr>
              </a:br>
              <a:r>
                <a:rPr lang="ru-RU" altLang="ru-RU" sz="1000" b="1" dirty="0">
                  <a:latin typeface="Proxima Nova Rg" panose="02000506030000020004" pitchFamily="2" charset="0"/>
                </a:rPr>
                <a:t>не может быть тормозом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1B598C40-604F-40B1-A58D-C78C789C7F3F}"/>
                </a:ext>
              </a:extLst>
            </p:cNvPr>
            <p:cNvSpPr txBox="1"/>
            <p:nvPr/>
          </p:nvSpPr>
          <p:spPr>
            <a:xfrm>
              <a:off x="725763" y="3485529"/>
              <a:ext cx="2140835" cy="284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rtlCol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171450" indent="-171450">
                <a:spcAft>
                  <a:spcPts val="8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900">
                  <a:solidFill>
                    <a:schemeClr val="bg2"/>
                  </a:solidFill>
                  <a:latin typeface="Proxima Nova Lt" panose="02000506030000020004" pitchFamily="2" charset="0"/>
                  <a:ea typeface="Proxima Nova"/>
                  <a:cs typeface="Proxima Nova"/>
                </a:defRPr>
              </a:lvl1pPr>
            </a:lstStyle>
            <a:p>
              <a:pPr lvl="1">
                <a:spcAft>
                  <a:spcPts val="300"/>
                </a:spcAft>
              </a:pPr>
              <a:r>
                <a:rPr lang="ru-RU" altLang="ru-RU" sz="800" dirty="0">
                  <a:latin typeface="Proxima Nova Rg" panose="02000506030000020004" pitchFamily="2" charset="0"/>
                </a:rPr>
                <a:t>Необходимо внедрять новые, цифровые контроли и процедуры обеспечения ИБ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DC32C37-16A9-4B38-87E0-E292039D37B9}"/>
              </a:ext>
            </a:extLst>
          </p:cNvPr>
          <p:cNvGrpSpPr/>
          <p:nvPr/>
        </p:nvGrpSpPr>
        <p:grpSpPr>
          <a:xfrm>
            <a:off x="539749" y="4051970"/>
            <a:ext cx="2326849" cy="733584"/>
            <a:chOff x="539749" y="4051970"/>
            <a:chExt cx="2326849" cy="733584"/>
          </a:xfrm>
        </p:grpSpPr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E26403F9-E0D5-4D07-99D5-2F072002320E}"/>
                </a:ext>
              </a:extLst>
            </p:cNvPr>
            <p:cNvSpPr txBox="1"/>
            <p:nvPr/>
          </p:nvSpPr>
          <p:spPr>
            <a:xfrm>
              <a:off x="539749" y="4051970"/>
              <a:ext cx="2211689" cy="346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rtlCol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171450" indent="-171450">
                <a:spcAft>
                  <a:spcPts val="8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900">
                  <a:solidFill>
                    <a:schemeClr val="bg2"/>
                  </a:solidFill>
                  <a:latin typeface="Proxima Nova Lt" panose="02000506030000020004" pitchFamily="2" charset="0"/>
                  <a:ea typeface="Proxima Nova"/>
                  <a:cs typeface="Proxima Nova"/>
                </a:defRPr>
              </a:lvl1pPr>
            </a:lstStyle>
            <a:p>
              <a:pPr marL="177800" lvl="1" indent="-177800">
                <a:spcAft>
                  <a:spcPts val="300"/>
                </a:spcAft>
                <a:buFont typeface="+mj-lt"/>
                <a:buAutoNum type="arabicPeriod" startAt="5"/>
              </a:pPr>
              <a:r>
                <a:rPr lang="ru-RU" altLang="ru-RU" sz="1000" b="1" dirty="0">
                  <a:latin typeface="Proxima Nova Rg" panose="02000506030000020004" pitchFamily="2" charset="0"/>
                </a:rPr>
                <a:t>IT – драйвер и руки цифровой трансформации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A2B0532C-6B7C-408D-81D7-1D9957965CCD}"/>
                </a:ext>
              </a:extLst>
            </p:cNvPr>
            <p:cNvSpPr txBox="1"/>
            <p:nvPr/>
          </p:nvSpPr>
          <p:spPr>
            <a:xfrm>
              <a:off x="725763" y="4377750"/>
              <a:ext cx="2140835" cy="407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rtlCol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171450" indent="-171450">
                <a:spcAft>
                  <a:spcPts val="8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900">
                  <a:solidFill>
                    <a:schemeClr val="bg2"/>
                  </a:solidFill>
                  <a:latin typeface="Proxima Nova Lt" panose="02000506030000020004" pitchFamily="2" charset="0"/>
                  <a:ea typeface="Proxima Nova"/>
                  <a:cs typeface="Proxima Nova"/>
                </a:defRPr>
              </a:lvl1pPr>
            </a:lstStyle>
            <a:p>
              <a:pPr lvl="1">
                <a:spcAft>
                  <a:spcPts val="300"/>
                </a:spcAft>
              </a:pPr>
              <a:r>
                <a:rPr lang="ru-RU" altLang="ru-RU" sz="800" dirty="0" err="1">
                  <a:latin typeface="Proxima Nova Rg" panose="02000506030000020004" pitchFamily="2" charset="0"/>
                </a:rPr>
                <a:t>Диджитализация</a:t>
              </a:r>
              <a:r>
                <a:rPr lang="ru-RU" altLang="ru-RU" sz="800" dirty="0">
                  <a:latin typeface="Proxima Nova Rg" panose="02000506030000020004" pitchFamily="2" charset="0"/>
                </a:rPr>
                <a:t> проникает во все функции. В VUCA мире нет место классическому организационному конфликту ИТ и ИБ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0743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Рисунок 177">
            <a:extLst>
              <a:ext uri="{FF2B5EF4-FFF2-40B4-BE49-F238E27FC236}">
                <a16:creationId xmlns:a16="http://schemas.microsoft.com/office/drawing/2014/main" id="{A73AE2E7-E7D6-498D-ABF5-84B1DB525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05127" y="2398783"/>
            <a:ext cx="2329629" cy="2329627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AFC8FB81-1037-48E4-97CB-B70015B114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4157" y="1444071"/>
            <a:ext cx="2760843" cy="2760839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:a16="http://schemas.microsoft.com/office/drawing/2014/main" id="{09ACD298-6E36-4AB1-AF54-64073399C8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273126" y="1349732"/>
            <a:ext cx="3688787" cy="3688785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id="{E3169D5C-EA0C-4923-94F2-0E12324798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84716" y="1376955"/>
            <a:ext cx="2960249" cy="2960246"/>
          </a:xfrm>
          <a:prstGeom prst="rect">
            <a:avLst/>
          </a:prstGeom>
        </p:spPr>
      </p:pic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3A28E5D4-6770-4341-BA5B-687F380A1AF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 smtClean="0">
                <a:latin typeface="Proxima Nova Lt" panose="02000506030000020004" pitchFamily="2" charset="0"/>
              </a:rPr>
              <a:pPr/>
              <a:t>4</a:t>
            </a:fld>
            <a:endParaRPr lang="ru" dirty="0">
              <a:latin typeface="Proxima Nova Lt" panose="02000506030000020004" pitchFamily="2" charset="0"/>
            </a:endParaRPr>
          </a:p>
        </p:txBody>
      </p:sp>
      <p:grpSp>
        <p:nvGrpSpPr>
          <p:cNvPr id="84" name="Рисунок 81">
            <a:extLst>
              <a:ext uri="{FF2B5EF4-FFF2-40B4-BE49-F238E27FC236}">
                <a16:creationId xmlns:a16="http://schemas.microsoft.com/office/drawing/2014/main" id="{7AD5A742-F246-44F8-9613-3E2670015AC6}"/>
              </a:ext>
            </a:extLst>
          </p:cNvPr>
          <p:cNvGrpSpPr/>
          <p:nvPr/>
        </p:nvGrpSpPr>
        <p:grpSpPr>
          <a:xfrm>
            <a:off x="8355233" y="393451"/>
            <a:ext cx="249017" cy="251324"/>
            <a:chOff x="3641452" y="93794"/>
            <a:chExt cx="1644967" cy="1660207"/>
          </a:xfrm>
          <a:solidFill>
            <a:schemeClr val="accent1"/>
          </a:solidFill>
        </p:grpSpPr>
        <p:sp>
          <p:nvSpPr>
            <p:cNvPr id="85" name="Полилиния: фигура 84">
              <a:extLst>
                <a:ext uri="{FF2B5EF4-FFF2-40B4-BE49-F238E27FC236}">
                  <a16:creationId xmlns:a16="http://schemas.microsoft.com/office/drawing/2014/main" id="{33E0A4C6-3A17-4B32-B5F9-B12E512D35F2}"/>
                </a:ext>
              </a:extLst>
            </p:cNvPr>
            <p:cNvSpPr/>
            <p:nvPr/>
          </p:nvSpPr>
          <p:spPr>
            <a:xfrm>
              <a:off x="3641452" y="93794"/>
              <a:ext cx="737235" cy="737235"/>
            </a:xfrm>
            <a:custGeom>
              <a:avLst/>
              <a:gdLst>
                <a:gd name="connsiteX0" fmla="*/ 737235 w 737235"/>
                <a:gd name="connsiteY0" fmla="*/ 368618 h 737235"/>
                <a:gd name="connsiteX1" fmla="*/ 368618 w 737235"/>
                <a:gd name="connsiteY1" fmla="*/ 737235 h 737235"/>
                <a:gd name="connsiteX2" fmla="*/ 0 w 737235"/>
                <a:gd name="connsiteY2" fmla="*/ 368617 h 737235"/>
                <a:gd name="connsiteX3" fmla="*/ 368618 w 737235"/>
                <a:gd name="connsiteY3" fmla="*/ 0 h 737235"/>
                <a:gd name="connsiteX4" fmla="*/ 737235 w 737235"/>
                <a:gd name="connsiteY4" fmla="*/ 368618 h 73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235" h="737235">
                  <a:moveTo>
                    <a:pt x="737235" y="368618"/>
                  </a:moveTo>
                  <a:cubicBezTo>
                    <a:pt x="737235" y="572199"/>
                    <a:pt x="572199" y="737235"/>
                    <a:pt x="368618" y="737235"/>
                  </a:cubicBezTo>
                  <a:cubicBezTo>
                    <a:pt x="165036" y="737235"/>
                    <a:pt x="0" y="572199"/>
                    <a:pt x="0" y="368617"/>
                  </a:cubicBezTo>
                  <a:cubicBezTo>
                    <a:pt x="0" y="165036"/>
                    <a:pt x="165036" y="0"/>
                    <a:pt x="368618" y="0"/>
                  </a:cubicBezTo>
                  <a:cubicBezTo>
                    <a:pt x="572199" y="0"/>
                    <a:pt x="737235" y="165036"/>
                    <a:pt x="737235" y="368618"/>
                  </a:cubicBezTo>
                  <a:close/>
                </a:path>
              </a:pathLst>
            </a:custGeom>
            <a:solidFill>
              <a:srgbClr val="FFC8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Proxima Nova Rg" panose="02000506030000020004" pitchFamily="2" charset="0"/>
              </a:endParaRPr>
            </a:p>
          </p:txBody>
        </p:sp>
        <p:sp>
          <p:nvSpPr>
            <p:cNvPr id="86" name="Полилиния: фигура 85">
              <a:extLst>
                <a:ext uri="{FF2B5EF4-FFF2-40B4-BE49-F238E27FC236}">
                  <a16:creationId xmlns:a16="http://schemas.microsoft.com/office/drawing/2014/main" id="{30DF38EF-582A-4C15-93F8-E89660AC8D10}"/>
                </a:ext>
              </a:extLst>
            </p:cNvPr>
            <p:cNvSpPr/>
            <p:nvPr/>
          </p:nvSpPr>
          <p:spPr>
            <a:xfrm>
              <a:off x="4549184" y="93794"/>
              <a:ext cx="737234" cy="737235"/>
            </a:xfrm>
            <a:custGeom>
              <a:avLst/>
              <a:gdLst>
                <a:gd name="connsiteX0" fmla="*/ 737235 w 737234"/>
                <a:gd name="connsiteY0" fmla="*/ 368618 h 737235"/>
                <a:gd name="connsiteX1" fmla="*/ 368618 w 737234"/>
                <a:gd name="connsiteY1" fmla="*/ 737235 h 737235"/>
                <a:gd name="connsiteX2" fmla="*/ 0 w 737234"/>
                <a:gd name="connsiteY2" fmla="*/ 368617 h 737235"/>
                <a:gd name="connsiteX3" fmla="*/ 368618 w 737234"/>
                <a:gd name="connsiteY3" fmla="*/ 0 h 737235"/>
                <a:gd name="connsiteX4" fmla="*/ 737235 w 737234"/>
                <a:gd name="connsiteY4" fmla="*/ 368618 h 73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234" h="737235">
                  <a:moveTo>
                    <a:pt x="737235" y="368618"/>
                  </a:moveTo>
                  <a:cubicBezTo>
                    <a:pt x="737235" y="572199"/>
                    <a:pt x="572199" y="737235"/>
                    <a:pt x="368618" y="737235"/>
                  </a:cubicBezTo>
                  <a:cubicBezTo>
                    <a:pt x="165036" y="737235"/>
                    <a:pt x="0" y="572199"/>
                    <a:pt x="0" y="368617"/>
                  </a:cubicBezTo>
                  <a:cubicBezTo>
                    <a:pt x="0" y="165036"/>
                    <a:pt x="165036" y="0"/>
                    <a:pt x="368618" y="0"/>
                  </a:cubicBezTo>
                  <a:cubicBezTo>
                    <a:pt x="572199" y="0"/>
                    <a:pt x="737235" y="165036"/>
                    <a:pt x="737235" y="368618"/>
                  </a:cubicBezTo>
                  <a:close/>
                </a:path>
              </a:pathLst>
            </a:custGeom>
            <a:solidFill>
              <a:srgbClr val="7E5B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Proxima Nova Rg" panose="02000506030000020004" pitchFamily="2" charset="0"/>
              </a:endParaRPr>
            </a:p>
          </p:txBody>
        </p:sp>
        <p:sp>
          <p:nvSpPr>
            <p:cNvPr id="87" name="Полилиния: фигура 86">
              <a:extLst>
                <a:ext uri="{FF2B5EF4-FFF2-40B4-BE49-F238E27FC236}">
                  <a16:creationId xmlns:a16="http://schemas.microsoft.com/office/drawing/2014/main" id="{D08ADD5E-9BEC-4DB8-852C-CFF5AE61A731}"/>
                </a:ext>
              </a:extLst>
            </p:cNvPr>
            <p:cNvSpPr/>
            <p:nvPr/>
          </p:nvSpPr>
          <p:spPr>
            <a:xfrm>
              <a:off x="4549184" y="1016767"/>
              <a:ext cx="737234" cy="737234"/>
            </a:xfrm>
            <a:custGeom>
              <a:avLst/>
              <a:gdLst>
                <a:gd name="connsiteX0" fmla="*/ 737235 w 737234"/>
                <a:gd name="connsiteY0" fmla="*/ 368618 h 737234"/>
                <a:gd name="connsiteX1" fmla="*/ 368618 w 737234"/>
                <a:gd name="connsiteY1" fmla="*/ 737235 h 737234"/>
                <a:gd name="connsiteX2" fmla="*/ 0 w 737234"/>
                <a:gd name="connsiteY2" fmla="*/ 368618 h 737234"/>
                <a:gd name="connsiteX3" fmla="*/ 368618 w 737234"/>
                <a:gd name="connsiteY3" fmla="*/ 0 h 737234"/>
                <a:gd name="connsiteX4" fmla="*/ 737235 w 737234"/>
                <a:gd name="connsiteY4" fmla="*/ 368618 h 73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234" h="737234">
                  <a:moveTo>
                    <a:pt x="737235" y="368618"/>
                  </a:moveTo>
                  <a:cubicBezTo>
                    <a:pt x="737235" y="572199"/>
                    <a:pt x="572199" y="737235"/>
                    <a:pt x="368618" y="737235"/>
                  </a:cubicBezTo>
                  <a:cubicBezTo>
                    <a:pt x="165036" y="737235"/>
                    <a:pt x="0" y="572199"/>
                    <a:pt x="0" y="368618"/>
                  </a:cubicBezTo>
                  <a:cubicBezTo>
                    <a:pt x="0" y="165036"/>
                    <a:pt x="165036" y="0"/>
                    <a:pt x="368618" y="0"/>
                  </a:cubicBezTo>
                  <a:cubicBezTo>
                    <a:pt x="572199" y="0"/>
                    <a:pt x="737235" y="165036"/>
                    <a:pt x="737235" y="368618"/>
                  </a:cubicBezTo>
                  <a:close/>
                </a:path>
              </a:pathLst>
            </a:custGeom>
            <a:solidFill>
              <a:srgbClr val="1FB6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Proxima Nova Rg" panose="02000506030000020004" pitchFamily="2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53DEB23-E8C5-4B25-9215-019DFA168296}"/>
              </a:ext>
            </a:extLst>
          </p:cNvPr>
          <p:cNvSpPr txBox="1"/>
          <p:nvPr/>
        </p:nvSpPr>
        <p:spPr>
          <a:xfrm>
            <a:off x="539750" y="400619"/>
            <a:ext cx="3119592" cy="23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110000"/>
              </a:lnSpc>
              <a:defRPr sz="1100">
                <a:solidFill>
                  <a:schemeClr val="bg2"/>
                </a:solidFill>
                <a:latin typeface="Proxima Nova Lt" panose="02000506030000020004" pitchFamily="2" charset="0"/>
                <a:ea typeface="Proxima Nova"/>
                <a:cs typeface="Proxima Nova"/>
              </a:defRPr>
            </a:lvl1pPr>
          </a:lstStyle>
          <a:p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2" charset="0"/>
                <a:sym typeface="Proxima Nova"/>
              </a:rPr>
              <a:t>УХОД В ОБЛАКА</a:t>
            </a:r>
          </a:p>
        </p:txBody>
      </p:sp>
      <p:sp>
        <p:nvSpPr>
          <p:cNvPr id="62" name="Shape 67">
            <a:extLst>
              <a:ext uri="{FF2B5EF4-FFF2-40B4-BE49-F238E27FC236}">
                <a16:creationId xmlns:a16="http://schemas.microsoft.com/office/drawing/2014/main" id="{BACF2D07-109E-4590-AF47-2C3B7C2F5923}"/>
              </a:ext>
            </a:extLst>
          </p:cNvPr>
          <p:cNvSpPr/>
          <p:nvPr/>
        </p:nvSpPr>
        <p:spPr>
          <a:xfrm>
            <a:off x="0" y="5057100"/>
            <a:ext cx="9144000" cy="86400"/>
          </a:xfrm>
          <a:prstGeom prst="rect">
            <a:avLst/>
          </a:prstGeom>
          <a:gradFill>
            <a:gsLst>
              <a:gs pos="50000">
                <a:schemeClr val="accent2"/>
              </a:gs>
              <a:gs pos="0">
                <a:schemeClr val="accent3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16BB9961-EE4C-478E-980B-BC313199FB0C}"/>
              </a:ext>
            </a:extLst>
          </p:cNvPr>
          <p:cNvCxnSpPr>
            <a:cxnSpLocks/>
          </p:cNvCxnSpPr>
          <p:nvPr/>
        </p:nvCxnSpPr>
        <p:spPr>
          <a:xfrm>
            <a:off x="2194560" y="519113"/>
            <a:ext cx="6061234" cy="0"/>
          </a:xfrm>
          <a:prstGeom prst="line">
            <a:avLst/>
          </a:prstGeom>
          <a:ln>
            <a:solidFill>
              <a:schemeClr val="bg1">
                <a:lumMod val="7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A39361B6-DCF7-4786-9EC0-C5FB0AE79475}"/>
              </a:ext>
            </a:extLst>
          </p:cNvPr>
          <p:cNvSpPr txBox="1"/>
          <p:nvPr/>
        </p:nvSpPr>
        <p:spPr>
          <a:xfrm>
            <a:off x="5791011" y="1703132"/>
            <a:ext cx="3227583" cy="251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171450" indent="-171450"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00">
                <a:solidFill>
                  <a:schemeClr val="bg2"/>
                </a:solidFill>
                <a:latin typeface="Proxima Nova Lt" panose="02000506030000020004" pitchFamily="2" charset="0"/>
                <a:ea typeface="Proxima Nova"/>
                <a:cs typeface="Proxima Nova"/>
              </a:defRPr>
            </a:lvl1pPr>
          </a:lstStyle>
          <a:p>
            <a:pPr marL="171450" lvl="1" indent="-17145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anose="02000506030000020004" pitchFamily="2" charset="0"/>
              </a:rPr>
              <a:t>Станьте регулятором</a:t>
            </a:r>
          </a:p>
          <a:p>
            <a:pPr marL="171450" lvl="1" indent="-17145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anose="02000506030000020004" pitchFamily="2" charset="0"/>
              </a:rPr>
              <a:t>SLA по ИБ</a:t>
            </a:r>
          </a:p>
          <a:p>
            <a:pPr marL="171450" lvl="1" indent="-17145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anose="02000506030000020004" pitchFamily="2" charset="0"/>
              </a:rPr>
              <a:t>Управляйте доступом</a:t>
            </a:r>
          </a:p>
          <a:p>
            <a:pPr marL="171450" lvl="1" indent="-17145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anose="02000506030000020004" pitchFamily="2" charset="0"/>
              </a:rPr>
              <a:t>Следите за безопасностью интеграции</a:t>
            </a:r>
          </a:p>
          <a:p>
            <a:pPr marL="171450" lvl="1" indent="-17145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anose="02000506030000020004" pitchFamily="2" charset="0"/>
              </a:rPr>
              <a:t>Добивайтесь прозрачности</a:t>
            </a:r>
          </a:p>
          <a:p>
            <a:pPr marL="171450" lvl="1" indent="-17145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anose="02000506030000020004" pitchFamily="2" charset="0"/>
              </a:rPr>
              <a:t>Думайте о DRP</a:t>
            </a:r>
          </a:p>
          <a:p>
            <a:pPr marL="171450" lvl="1" indent="-17145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anose="02000506030000020004" pitchFamily="2" charset="0"/>
              </a:rPr>
              <a:t>Обговорите ответственность</a:t>
            </a:r>
          </a:p>
          <a:p>
            <a:pPr marL="171450" lvl="1" indent="-17145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anose="02000506030000020004" pitchFamily="2" charset="0"/>
              </a:rPr>
              <a:t>Будьте в диалоге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A86F23-D757-47EB-90C7-757F4BFEFE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8905" y="2266492"/>
            <a:ext cx="3793555" cy="1971592"/>
          </a:xfrm>
          <a:prstGeom prst="rect">
            <a:avLst/>
          </a:prstGeom>
        </p:spPr>
      </p:pic>
      <p:cxnSp>
        <p:nvCxnSpPr>
          <p:cNvPr id="190" name="Прямая соединительная линия 189">
            <a:extLst>
              <a:ext uri="{FF2B5EF4-FFF2-40B4-BE49-F238E27FC236}">
                <a16:creationId xmlns:a16="http://schemas.microsoft.com/office/drawing/2014/main" id="{3C4314CF-43D7-42B8-9364-36C8137178EC}"/>
              </a:ext>
            </a:extLst>
          </p:cNvPr>
          <p:cNvCxnSpPr>
            <a:cxnSpLocks/>
          </p:cNvCxnSpPr>
          <p:nvPr/>
        </p:nvCxnSpPr>
        <p:spPr>
          <a:xfrm>
            <a:off x="744975" y="1287291"/>
            <a:ext cx="0" cy="963149"/>
          </a:xfrm>
          <a:prstGeom prst="line">
            <a:avLst/>
          </a:prstGeom>
          <a:ln w="25400" cap="rnd">
            <a:solidFill>
              <a:schemeClr val="bg1">
                <a:lumMod val="75000"/>
              </a:schemeClr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EAD64E10-484C-4C78-9018-148DA44EB58D}"/>
              </a:ext>
            </a:extLst>
          </p:cNvPr>
          <p:cNvCxnSpPr>
            <a:cxnSpLocks/>
          </p:cNvCxnSpPr>
          <p:nvPr/>
        </p:nvCxnSpPr>
        <p:spPr>
          <a:xfrm>
            <a:off x="1467210" y="1287291"/>
            <a:ext cx="0" cy="561829"/>
          </a:xfrm>
          <a:prstGeom prst="line">
            <a:avLst/>
          </a:prstGeom>
          <a:ln w="25400" cap="rnd">
            <a:solidFill>
              <a:schemeClr val="bg1">
                <a:lumMod val="75000"/>
              </a:schemeClr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EE0620DD-DB95-440F-927F-7497FB1EC72B}"/>
              </a:ext>
            </a:extLst>
          </p:cNvPr>
          <p:cNvCxnSpPr>
            <a:cxnSpLocks/>
          </p:cNvCxnSpPr>
          <p:nvPr/>
        </p:nvCxnSpPr>
        <p:spPr>
          <a:xfrm>
            <a:off x="2189446" y="1287291"/>
            <a:ext cx="0" cy="546589"/>
          </a:xfrm>
          <a:prstGeom prst="line">
            <a:avLst/>
          </a:prstGeom>
          <a:ln w="25400" cap="rnd">
            <a:solidFill>
              <a:schemeClr val="bg1">
                <a:lumMod val="75000"/>
              </a:schemeClr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1F1FA18D-0D51-4D25-AB09-959EDE157D3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2673" y="989366"/>
            <a:ext cx="404605" cy="404605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часы&#10;&#10;Автоматически созданное описание">
            <a:extLst>
              <a:ext uri="{FF2B5EF4-FFF2-40B4-BE49-F238E27FC236}">
                <a16:creationId xmlns:a16="http://schemas.microsoft.com/office/drawing/2014/main" id="{3AA14B42-A2D2-49CF-9656-283F8E8E334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64908" y="989366"/>
            <a:ext cx="404605" cy="40460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C8DD07B-F63B-400E-A195-29E53A6CDD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87144" y="989366"/>
            <a:ext cx="404605" cy="40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3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6B489B9B-3FF3-4B88-AA5B-E3E361EFB6CA}"/>
              </a:ext>
            </a:extLst>
          </p:cNvPr>
          <p:cNvCxnSpPr>
            <a:cxnSpLocks/>
          </p:cNvCxnSpPr>
          <p:nvPr/>
        </p:nvCxnSpPr>
        <p:spPr>
          <a:xfrm>
            <a:off x="5328511" y="2721591"/>
            <a:ext cx="2569316" cy="0"/>
          </a:xfrm>
          <a:prstGeom prst="straightConnector1">
            <a:avLst/>
          </a:prstGeom>
          <a:ln w="12700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headEnd type="arrow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E69A280C-7716-47BE-89DE-CBAAD27AC215}"/>
              </a:ext>
            </a:extLst>
          </p:cNvPr>
          <p:cNvCxnSpPr>
            <a:cxnSpLocks/>
          </p:cNvCxnSpPr>
          <p:nvPr/>
        </p:nvCxnSpPr>
        <p:spPr>
          <a:xfrm>
            <a:off x="5423761" y="2236491"/>
            <a:ext cx="2056539" cy="0"/>
          </a:xfrm>
          <a:prstGeom prst="straightConnector1">
            <a:avLst/>
          </a:prstGeom>
          <a:ln w="12700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headEnd type="arrow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35499681-B040-4FED-B2F1-2D063D58D423}"/>
              </a:ext>
            </a:extLst>
          </p:cNvPr>
          <p:cNvCxnSpPr>
            <a:cxnSpLocks/>
          </p:cNvCxnSpPr>
          <p:nvPr/>
        </p:nvCxnSpPr>
        <p:spPr>
          <a:xfrm>
            <a:off x="5328511" y="1751390"/>
            <a:ext cx="2682604" cy="0"/>
          </a:xfrm>
          <a:prstGeom prst="straightConnector1">
            <a:avLst/>
          </a:prstGeom>
          <a:ln w="12700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headEnd type="arrow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CB78DF95-19B1-48FC-8D8B-B57A13AE4BAC}"/>
              </a:ext>
            </a:extLst>
          </p:cNvPr>
          <p:cNvCxnSpPr>
            <a:cxnSpLocks/>
          </p:cNvCxnSpPr>
          <p:nvPr/>
        </p:nvCxnSpPr>
        <p:spPr>
          <a:xfrm flipH="1">
            <a:off x="1442311" y="2721591"/>
            <a:ext cx="2113689" cy="0"/>
          </a:xfrm>
          <a:prstGeom prst="straightConnector1">
            <a:avLst/>
          </a:prstGeom>
          <a:ln w="12700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headEnd type="arrow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3A8635C8-9193-48C4-A176-E8D1B61CF0B6}"/>
              </a:ext>
            </a:extLst>
          </p:cNvPr>
          <p:cNvCxnSpPr>
            <a:cxnSpLocks/>
          </p:cNvCxnSpPr>
          <p:nvPr/>
        </p:nvCxnSpPr>
        <p:spPr>
          <a:xfrm flipH="1">
            <a:off x="1404211" y="2236491"/>
            <a:ext cx="2056539" cy="0"/>
          </a:xfrm>
          <a:prstGeom prst="straightConnector1">
            <a:avLst/>
          </a:prstGeom>
          <a:ln w="12700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headEnd type="arrow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DDA5063C-322E-4294-B645-ECB9DFC222A3}"/>
              </a:ext>
            </a:extLst>
          </p:cNvPr>
          <p:cNvCxnSpPr>
            <a:cxnSpLocks/>
          </p:cNvCxnSpPr>
          <p:nvPr/>
        </p:nvCxnSpPr>
        <p:spPr>
          <a:xfrm flipH="1">
            <a:off x="1404212" y="1751390"/>
            <a:ext cx="2151788" cy="0"/>
          </a:xfrm>
          <a:prstGeom prst="straightConnector1">
            <a:avLst/>
          </a:prstGeom>
          <a:ln w="12700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headEnd type="arrow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5F77DA83-96E1-4BB9-B9C7-F0EB077CD86E}"/>
              </a:ext>
            </a:extLst>
          </p:cNvPr>
          <p:cNvSpPr txBox="1"/>
          <p:nvPr/>
        </p:nvSpPr>
        <p:spPr>
          <a:xfrm flipH="1">
            <a:off x="5701327" y="1520987"/>
            <a:ext cx="1319001" cy="1974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SzPct val="100000"/>
              <a:defRPr sz="900" b="1">
                <a:solidFill>
                  <a:schemeClr val="bg2"/>
                </a:solidFill>
                <a:latin typeface="Proxima Nova Rg" panose="02000506030000020004" pitchFamily="2" charset="0"/>
                <a:cs typeface="Arial" charset="0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ru-RU" sz="1200" b="0" dirty="0"/>
              <a:t>Осведомленность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94DF5E0-066A-4645-8142-346709C1F212}"/>
              </a:ext>
            </a:extLst>
          </p:cNvPr>
          <p:cNvSpPr txBox="1"/>
          <p:nvPr/>
        </p:nvSpPr>
        <p:spPr>
          <a:xfrm flipH="1">
            <a:off x="5701327" y="2003587"/>
            <a:ext cx="1319001" cy="1974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SzPct val="100000"/>
              <a:defRPr sz="900" b="1">
                <a:solidFill>
                  <a:schemeClr val="bg2"/>
                </a:solidFill>
                <a:latin typeface="Proxima Nova Rg" panose="02000506030000020004" pitchFamily="2" charset="0"/>
                <a:cs typeface="Arial" charset="0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ru-RU" sz="1200" b="0" dirty="0"/>
              <a:t>Вовлеченность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FA97A2D-795B-46A5-B401-478BB53F009C}"/>
              </a:ext>
            </a:extLst>
          </p:cNvPr>
          <p:cNvSpPr txBox="1"/>
          <p:nvPr/>
        </p:nvSpPr>
        <p:spPr>
          <a:xfrm flipH="1">
            <a:off x="5701327" y="2486187"/>
            <a:ext cx="1319001" cy="1974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SzPct val="100000"/>
              <a:defRPr sz="900" b="1">
                <a:solidFill>
                  <a:schemeClr val="bg2"/>
                </a:solidFill>
                <a:latin typeface="Proxima Nova Rg" panose="02000506030000020004" pitchFamily="2" charset="0"/>
                <a:cs typeface="Arial" charset="0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ru-RU" sz="1200" b="0" dirty="0"/>
              <a:t>Развитие таланта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3A28E5D4-6770-4341-BA5B-687F380A1AF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 smtClean="0">
                <a:latin typeface="Proxima Nova Lt" panose="02000506030000020004" pitchFamily="2" charset="0"/>
              </a:rPr>
              <a:pPr/>
              <a:t>5</a:t>
            </a:fld>
            <a:endParaRPr lang="ru" dirty="0">
              <a:latin typeface="Proxima Nova Lt" panose="02000506030000020004" pitchFamily="2" charset="0"/>
            </a:endParaRPr>
          </a:p>
        </p:txBody>
      </p:sp>
      <p:grpSp>
        <p:nvGrpSpPr>
          <p:cNvPr id="84" name="Рисунок 81">
            <a:extLst>
              <a:ext uri="{FF2B5EF4-FFF2-40B4-BE49-F238E27FC236}">
                <a16:creationId xmlns:a16="http://schemas.microsoft.com/office/drawing/2014/main" id="{7AD5A742-F246-44F8-9613-3E2670015AC6}"/>
              </a:ext>
            </a:extLst>
          </p:cNvPr>
          <p:cNvGrpSpPr/>
          <p:nvPr/>
        </p:nvGrpSpPr>
        <p:grpSpPr>
          <a:xfrm>
            <a:off x="8355233" y="393451"/>
            <a:ext cx="249017" cy="251324"/>
            <a:chOff x="3641452" y="93794"/>
            <a:chExt cx="1644967" cy="1660207"/>
          </a:xfrm>
          <a:solidFill>
            <a:schemeClr val="accent1"/>
          </a:solidFill>
        </p:grpSpPr>
        <p:sp>
          <p:nvSpPr>
            <p:cNvPr id="85" name="Полилиния: фигура 84">
              <a:extLst>
                <a:ext uri="{FF2B5EF4-FFF2-40B4-BE49-F238E27FC236}">
                  <a16:creationId xmlns:a16="http://schemas.microsoft.com/office/drawing/2014/main" id="{33E0A4C6-3A17-4B32-B5F9-B12E512D35F2}"/>
                </a:ext>
              </a:extLst>
            </p:cNvPr>
            <p:cNvSpPr/>
            <p:nvPr/>
          </p:nvSpPr>
          <p:spPr>
            <a:xfrm>
              <a:off x="3641452" y="93794"/>
              <a:ext cx="737235" cy="737235"/>
            </a:xfrm>
            <a:custGeom>
              <a:avLst/>
              <a:gdLst>
                <a:gd name="connsiteX0" fmla="*/ 737235 w 737235"/>
                <a:gd name="connsiteY0" fmla="*/ 368618 h 737235"/>
                <a:gd name="connsiteX1" fmla="*/ 368618 w 737235"/>
                <a:gd name="connsiteY1" fmla="*/ 737235 h 737235"/>
                <a:gd name="connsiteX2" fmla="*/ 0 w 737235"/>
                <a:gd name="connsiteY2" fmla="*/ 368617 h 737235"/>
                <a:gd name="connsiteX3" fmla="*/ 368618 w 737235"/>
                <a:gd name="connsiteY3" fmla="*/ 0 h 737235"/>
                <a:gd name="connsiteX4" fmla="*/ 737235 w 737235"/>
                <a:gd name="connsiteY4" fmla="*/ 368618 h 73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235" h="737235">
                  <a:moveTo>
                    <a:pt x="737235" y="368618"/>
                  </a:moveTo>
                  <a:cubicBezTo>
                    <a:pt x="737235" y="572199"/>
                    <a:pt x="572199" y="737235"/>
                    <a:pt x="368618" y="737235"/>
                  </a:cubicBezTo>
                  <a:cubicBezTo>
                    <a:pt x="165036" y="737235"/>
                    <a:pt x="0" y="572199"/>
                    <a:pt x="0" y="368617"/>
                  </a:cubicBezTo>
                  <a:cubicBezTo>
                    <a:pt x="0" y="165036"/>
                    <a:pt x="165036" y="0"/>
                    <a:pt x="368618" y="0"/>
                  </a:cubicBezTo>
                  <a:cubicBezTo>
                    <a:pt x="572199" y="0"/>
                    <a:pt x="737235" y="165036"/>
                    <a:pt x="737235" y="368618"/>
                  </a:cubicBezTo>
                  <a:close/>
                </a:path>
              </a:pathLst>
            </a:custGeom>
            <a:solidFill>
              <a:srgbClr val="FFC8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Proxima Nova Rg" panose="02000506030000020004" pitchFamily="2" charset="0"/>
              </a:endParaRPr>
            </a:p>
          </p:txBody>
        </p:sp>
        <p:sp>
          <p:nvSpPr>
            <p:cNvPr id="86" name="Полилиния: фигура 85">
              <a:extLst>
                <a:ext uri="{FF2B5EF4-FFF2-40B4-BE49-F238E27FC236}">
                  <a16:creationId xmlns:a16="http://schemas.microsoft.com/office/drawing/2014/main" id="{30DF38EF-582A-4C15-93F8-E89660AC8D10}"/>
                </a:ext>
              </a:extLst>
            </p:cNvPr>
            <p:cNvSpPr/>
            <p:nvPr/>
          </p:nvSpPr>
          <p:spPr>
            <a:xfrm>
              <a:off x="4549184" y="93794"/>
              <a:ext cx="737234" cy="737235"/>
            </a:xfrm>
            <a:custGeom>
              <a:avLst/>
              <a:gdLst>
                <a:gd name="connsiteX0" fmla="*/ 737235 w 737234"/>
                <a:gd name="connsiteY0" fmla="*/ 368618 h 737235"/>
                <a:gd name="connsiteX1" fmla="*/ 368618 w 737234"/>
                <a:gd name="connsiteY1" fmla="*/ 737235 h 737235"/>
                <a:gd name="connsiteX2" fmla="*/ 0 w 737234"/>
                <a:gd name="connsiteY2" fmla="*/ 368617 h 737235"/>
                <a:gd name="connsiteX3" fmla="*/ 368618 w 737234"/>
                <a:gd name="connsiteY3" fmla="*/ 0 h 737235"/>
                <a:gd name="connsiteX4" fmla="*/ 737235 w 737234"/>
                <a:gd name="connsiteY4" fmla="*/ 368618 h 73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234" h="737235">
                  <a:moveTo>
                    <a:pt x="737235" y="368618"/>
                  </a:moveTo>
                  <a:cubicBezTo>
                    <a:pt x="737235" y="572199"/>
                    <a:pt x="572199" y="737235"/>
                    <a:pt x="368618" y="737235"/>
                  </a:cubicBezTo>
                  <a:cubicBezTo>
                    <a:pt x="165036" y="737235"/>
                    <a:pt x="0" y="572199"/>
                    <a:pt x="0" y="368617"/>
                  </a:cubicBezTo>
                  <a:cubicBezTo>
                    <a:pt x="0" y="165036"/>
                    <a:pt x="165036" y="0"/>
                    <a:pt x="368618" y="0"/>
                  </a:cubicBezTo>
                  <a:cubicBezTo>
                    <a:pt x="572199" y="0"/>
                    <a:pt x="737235" y="165036"/>
                    <a:pt x="737235" y="368618"/>
                  </a:cubicBezTo>
                  <a:close/>
                </a:path>
              </a:pathLst>
            </a:custGeom>
            <a:solidFill>
              <a:srgbClr val="7E5B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Proxima Nova Rg" panose="02000506030000020004" pitchFamily="2" charset="0"/>
              </a:endParaRPr>
            </a:p>
          </p:txBody>
        </p:sp>
        <p:sp>
          <p:nvSpPr>
            <p:cNvPr id="87" name="Полилиния: фигура 86">
              <a:extLst>
                <a:ext uri="{FF2B5EF4-FFF2-40B4-BE49-F238E27FC236}">
                  <a16:creationId xmlns:a16="http://schemas.microsoft.com/office/drawing/2014/main" id="{D08ADD5E-9BEC-4DB8-852C-CFF5AE61A731}"/>
                </a:ext>
              </a:extLst>
            </p:cNvPr>
            <p:cNvSpPr/>
            <p:nvPr/>
          </p:nvSpPr>
          <p:spPr>
            <a:xfrm>
              <a:off x="4549184" y="1016767"/>
              <a:ext cx="737234" cy="737234"/>
            </a:xfrm>
            <a:custGeom>
              <a:avLst/>
              <a:gdLst>
                <a:gd name="connsiteX0" fmla="*/ 737235 w 737234"/>
                <a:gd name="connsiteY0" fmla="*/ 368618 h 737234"/>
                <a:gd name="connsiteX1" fmla="*/ 368618 w 737234"/>
                <a:gd name="connsiteY1" fmla="*/ 737235 h 737234"/>
                <a:gd name="connsiteX2" fmla="*/ 0 w 737234"/>
                <a:gd name="connsiteY2" fmla="*/ 368618 h 737234"/>
                <a:gd name="connsiteX3" fmla="*/ 368618 w 737234"/>
                <a:gd name="connsiteY3" fmla="*/ 0 h 737234"/>
                <a:gd name="connsiteX4" fmla="*/ 737235 w 737234"/>
                <a:gd name="connsiteY4" fmla="*/ 368618 h 73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234" h="737234">
                  <a:moveTo>
                    <a:pt x="737235" y="368618"/>
                  </a:moveTo>
                  <a:cubicBezTo>
                    <a:pt x="737235" y="572199"/>
                    <a:pt x="572199" y="737235"/>
                    <a:pt x="368618" y="737235"/>
                  </a:cubicBezTo>
                  <a:cubicBezTo>
                    <a:pt x="165036" y="737235"/>
                    <a:pt x="0" y="572199"/>
                    <a:pt x="0" y="368618"/>
                  </a:cubicBezTo>
                  <a:cubicBezTo>
                    <a:pt x="0" y="165036"/>
                    <a:pt x="165036" y="0"/>
                    <a:pt x="368618" y="0"/>
                  </a:cubicBezTo>
                  <a:cubicBezTo>
                    <a:pt x="572199" y="0"/>
                    <a:pt x="737235" y="165036"/>
                    <a:pt x="737235" y="368618"/>
                  </a:cubicBezTo>
                  <a:close/>
                </a:path>
              </a:pathLst>
            </a:custGeom>
            <a:solidFill>
              <a:srgbClr val="1FB6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Proxima Nova Rg" panose="02000506030000020004" pitchFamily="2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53DEB23-E8C5-4B25-9215-019DFA168296}"/>
              </a:ext>
            </a:extLst>
          </p:cNvPr>
          <p:cNvSpPr txBox="1"/>
          <p:nvPr/>
        </p:nvSpPr>
        <p:spPr>
          <a:xfrm>
            <a:off x="539750" y="400619"/>
            <a:ext cx="3119592" cy="23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110000"/>
              </a:lnSpc>
              <a:defRPr sz="1100">
                <a:solidFill>
                  <a:schemeClr val="bg2"/>
                </a:solidFill>
                <a:latin typeface="Proxima Nova Lt" panose="02000506030000020004" pitchFamily="2" charset="0"/>
                <a:ea typeface="Proxima Nova"/>
                <a:cs typeface="Proxima Nova"/>
              </a:defRPr>
            </a:lvl1pPr>
          </a:lstStyle>
          <a:p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2" charset="0"/>
                <a:sym typeface="Proxima Nova"/>
              </a:rPr>
              <a:t>ЗАГОЛОВОК</a:t>
            </a:r>
          </a:p>
        </p:txBody>
      </p:sp>
      <p:sp>
        <p:nvSpPr>
          <p:cNvPr id="62" name="Shape 67">
            <a:extLst>
              <a:ext uri="{FF2B5EF4-FFF2-40B4-BE49-F238E27FC236}">
                <a16:creationId xmlns:a16="http://schemas.microsoft.com/office/drawing/2014/main" id="{BACF2D07-109E-4590-AF47-2C3B7C2F5923}"/>
              </a:ext>
            </a:extLst>
          </p:cNvPr>
          <p:cNvSpPr/>
          <p:nvPr/>
        </p:nvSpPr>
        <p:spPr>
          <a:xfrm>
            <a:off x="0" y="5057100"/>
            <a:ext cx="9144000" cy="86400"/>
          </a:xfrm>
          <a:prstGeom prst="rect">
            <a:avLst/>
          </a:prstGeom>
          <a:gradFill>
            <a:gsLst>
              <a:gs pos="50000">
                <a:schemeClr val="accent2"/>
              </a:gs>
              <a:gs pos="0">
                <a:schemeClr val="accent3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16BB9961-EE4C-478E-980B-BC313199FB0C}"/>
              </a:ext>
            </a:extLst>
          </p:cNvPr>
          <p:cNvCxnSpPr>
            <a:cxnSpLocks/>
          </p:cNvCxnSpPr>
          <p:nvPr/>
        </p:nvCxnSpPr>
        <p:spPr>
          <a:xfrm>
            <a:off x="1899920" y="519113"/>
            <a:ext cx="6355874" cy="0"/>
          </a:xfrm>
          <a:prstGeom prst="line">
            <a:avLst/>
          </a:prstGeom>
          <a:ln>
            <a:solidFill>
              <a:schemeClr val="bg1">
                <a:lumMod val="7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48AAD88-B23B-4D2A-88C6-DAAC8DEDA493}"/>
              </a:ext>
            </a:extLst>
          </p:cNvPr>
          <p:cNvGrpSpPr/>
          <p:nvPr/>
        </p:nvGrpSpPr>
        <p:grpSpPr>
          <a:xfrm>
            <a:off x="3805955" y="1577948"/>
            <a:ext cx="1319001" cy="1319001"/>
            <a:chOff x="3558484" y="1194925"/>
            <a:chExt cx="843623" cy="843623"/>
          </a:xfrm>
        </p:grpSpPr>
        <p:pic>
          <p:nvPicPr>
            <p:cNvPr id="27" name="Рисунок 26" descr="Изображение выглядит как человек, ноутбук, компьютер, внутренний&#10;&#10;Автоматически созданное описание">
              <a:extLst>
                <a:ext uri="{FF2B5EF4-FFF2-40B4-BE49-F238E27FC236}">
                  <a16:creationId xmlns:a16="http://schemas.microsoft.com/office/drawing/2014/main" id="{D332DCAA-F6A1-46FF-97F3-4E575B7655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239" r="16637" b="43580"/>
            <a:stretch/>
          </p:blipFill>
          <p:spPr>
            <a:xfrm>
              <a:off x="3607496" y="1244341"/>
              <a:ext cx="745200" cy="745200"/>
            </a:xfrm>
            <a:prstGeom prst="ellipse">
              <a:avLst/>
            </a:prstGeom>
          </p:spPr>
        </p:pic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D2040219-5041-42D9-8827-A483DC52225E}"/>
                </a:ext>
              </a:extLst>
            </p:cNvPr>
            <p:cNvSpPr/>
            <p:nvPr/>
          </p:nvSpPr>
          <p:spPr>
            <a:xfrm>
              <a:off x="3558484" y="1194925"/>
              <a:ext cx="843623" cy="843623"/>
            </a:xfrm>
            <a:prstGeom prst="ellips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3681B0D-8A4D-4378-BCE3-9EE176A48816}"/>
              </a:ext>
            </a:extLst>
          </p:cNvPr>
          <p:cNvGrpSpPr/>
          <p:nvPr/>
        </p:nvGrpSpPr>
        <p:grpSpPr>
          <a:xfrm>
            <a:off x="515474" y="1577948"/>
            <a:ext cx="1319001" cy="1319001"/>
            <a:chOff x="539750" y="1607618"/>
            <a:chExt cx="1483539" cy="1483539"/>
          </a:xfrm>
        </p:grpSpPr>
        <p:pic>
          <p:nvPicPr>
            <p:cNvPr id="9" name="Рисунок 8" descr="Изображение выглядит как человек, женщина, носит, смотрит&#10;&#10;Автоматически созданное описание">
              <a:extLst>
                <a:ext uri="{FF2B5EF4-FFF2-40B4-BE49-F238E27FC236}">
                  <a16:creationId xmlns:a16="http://schemas.microsoft.com/office/drawing/2014/main" id="{FB54A2CA-CCC6-44F9-9185-D692897C00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4720" t="7484" r="6538" b="21523"/>
            <a:stretch/>
          </p:blipFill>
          <p:spPr>
            <a:xfrm>
              <a:off x="625939" y="1694518"/>
              <a:ext cx="1310400" cy="1310400"/>
            </a:xfrm>
            <a:prstGeom prst="ellipse">
              <a:avLst/>
            </a:prstGeom>
          </p:spPr>
        </p:pic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B881DAF9-AEF2-4FDE-BC8E-A8CCC95BB4CD}"/>
                </a:ext>
              </a:extLst>
            </p:cNvPr>
            <p:cNvSpPr/>
            <p:nvPr/>
          </p:nvSpPr>
          <p:spPr>
            <a:xfrm>
              <a:off x="539750" y="1607618"/>
              <a:ext cx="1483539" cy="1483539"/>
            </a:xfrm>
            <a:prstGeom prst="ellips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551232E-AC8B-4C85-80A4-84822B99047D}"/>
              </a:ext>
            </a:extLst>
          </p:cNvPr>
          <p:cNvGrpSpPr/>
          <p:nvPr/>
        </p:nvGrpSpPr>
        <p:grpSpPr>
          <a:xfrm>
            <a:off x="7282552" y="1577948"/>
            <a:ext cx="1319001" cy="1319001"/>
            <a:chOff x="7120711" y="1607618"/>
            <a:chExt cx="1483539" cy="1483539"/>
          </a:xfrm>
        </p:grpSpPr>
        <p:pic>
          <p:nvPicPr>
            <p:cNvPr id="6" name="Рисунок 5" descr="Изображение выглядит как человек, мужчина, сидит, внутренний&#10;&#10;Автоматически созданное описание">
              <a:extLst>
                <a:ext uri="{FF2B5EF4-FFF2-40B4-BE49-F238E27FC236}">
                  <a16:creationId xmlns:a16="http://schemas.microsoft.com/office/drawing/2014/main" id="{0539B830-824C-4A72-B6D4-50435E96E0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8869" t="7551" r="48918" b="44129"/>
            <a:stretch/>
          </p:blipFill>
          <p:spPr>
            <a:xfrm>
              <a:off x="7206959" y="1694518"/>
              <a:ext cx="1310400" cy="1310400"/>
            </a:xfrm>
            <a:prstGeom prst="ellipse">
              <a:avLst/>
            </a:prstGeom>
          </p:spPr>
        </p:pic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3E572D08-E202-49DD-BECD-E8CB1F8F32A1}"/>
                </a:ext>
              </a:extLst>
            </p:cNvPr>
            <p:cNvSpPr/>
            <p:nvPr/>
          </p:nvSpPr>
          <p:spPr>
            <a:xfrm>
              <a:off x="7120711" y="1607618"/>
              <a:ext cx="1483539" cy="1483539"/>
            </a:xfrm>
            <a:prstGeom prst="ellips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C68FC14-C21A-467A-89E7-82FA28F92B86}"/>
              </a:ext>
            </a:extLst>
          </p:cNvPr>
          <p:cNvSpPr txBox="1"/>
          <p:nvPr/>
        </p:nvSpPr>
        <p:spPr>
          <a:xfrm>
            <a:off x="3882585" y="3168520"/>
            <a:ext cx="2182153" cy="4006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SzPct val="100000"/>
              <a:defRPr sz="900" b="1">
                <a:solidFill>
                  <a:schemeClr val="bg2"/>
                </a:solidFill>
                <a:latin typeface="Proxima Nova Rg" panose="02000506030000020004" pitchFamily="2" charset="0"/>
                <a:cs typeface="Arial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1200" b="0" dirty="0"/>
              <a:t>Ключевой сотрудник</a:t>
            </a:r>
            <a:br>
              <a:rPr lang="ru-RU" sz="1200" b="0" dirty="0"/>
            </a:br>
            <a:r>
              <a:rPr lang="ru-RU" sz="1200" b="0" dirty="0"/>
              <a:t>функции ИБ в эпоху </a:t>
            </a:r>
            <a:r>
              <a:rPr lang="ru-RU" sz="1200" b="0" dirty="0" err="1"/>
              <a:t>Digital</a:t>
            </a:r>
            <a:endParaRPr lang="ru-RU" sz="1200" b="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2303339-AA0E-4926-A9FC-F450A5B3ADC1}"/>
              </a:ext>
            </a:extLst>
          </p:cNvPr>
          <p:cNvSpPr txBox="1"/>
          <p:nvPr/>
        </p:nvSpPr>
        <p:spPr>
          <a:xfrm>
            <a:off x="2050299" y="1520987"/>
            <a:ext cx="1319001" cy="1974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SzPct val="100000"/>
              <a:defRPr sz="900" b="1">
                <a:solidFill>
                  <a:schemeClr val="bg2"/>
                </a:solidFill>
                <a:latin typeface="Proxima Nova Rg" panose="02000506030000020004" pitchFamily="2" charset="0"/>
                <a:cs typeface="Arial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1200" b="0" dirty="0"/>
              <a:t>Фишинг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2FC97EB-455D-41A3-B97B-866F18631579}"/>
              </a:ext>
            </a:extLst>
          </p:cNvPr>
          <p:cNvSpPr txBox="1"/>
          <p:nvPr/>
        </p:nvSpPr>
        <p:spPr>
          <a:xfrm>
            <a:off x="2050299" y="2003587"/>
            <a:ext cx="1319001" cy="1974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SzPct val="100000"/>
              <a:defRPr sz="900" b="1">
                <a:solidFill>
                  <a:schemeClr val="bg2"/>
                </a:solidFill>
                <a:latin typeface="Proxima Nova Rg" panose="02000506030000020004" pitchFamily="2" charset="0"/>
                <a:cs typeface="Arial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1200" b="0" dirty="0"/>
              <a:t>ВПО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CC089E7-3007-439B-B7AE-208E6238080A}"/>
              </a:ext>
            </a:extLst>
          </p:cNvPr>
          <p:cNvSpPr txBox="1"/>
          <p:nvPr/>
        </p:nvSpPr>
        <p:spPr>
          <a:xfrm>
            <a:off x="2050299" y="2486187"/>
            <a:ext cx="1319001" cy="1974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SzPct val="100000"/>
              <a:defRPr sz="900" b="1">
                <a:solidFill>
                  <a:schemeClr val="bg2"/>
                </a:solidFill>
                <a:latin typeface="Proxima Nova Rg" panose="02000506030000020004" pitchFamily="2" charset="0"/>
                <a:cs typeface="Arial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1200" b="0" dirty="0"/>
              <a:t>Кража данных</a:t>
            </a:r>
          </a:p>
        </p:txBody>
      </p:sp>
    </p:spTree>
    <p:extLst>
      <p:ext uri="{BB962C8B-B14F-4D97-AF65-F5344CB8AC3E}">
        <p14:creationId xmlns:p14="http://schemas.microsoft.com/office/powerpoint/2010/main" val="3871691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3B7E7C75-E7B0-41BC-8FD1-86DBEB25839F}"/>
              </a:ext>
            </a:extLst>
          </p:cNvPr>
          <p:cNvSpPr/>
          <p:nvPr/>
        </p:nvSpPr>
        <p:spPr>
          <a:xfrm>
            <a:off x="0" y="2733896"/>
            <a:ext cx="9144000" cy="829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3A28E5D4-6770-4341-BA5B-687F380A1AF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 smtClean="0">
                <a:latin typeface="Proxima Nova Lt" panose="02000506030000020004" pitchFamily="2" charset="0"/>
              </a:rPr>
              <a:pPr/>
              <a:t>6</a:t>
            </a:fld>
            <a:endParaRPr lang="ru" dirty="0">
              <a:latin typeface="Proxima Nova Lt" panose="02000506030000020004" pitchFamily="2" charset="0"/>
            </a:endParaRPr>
          </a:p>
        </p:txBody>
      </p:sp>
      <p:grpSp>
        <p:nvGrpSpPr>
          <p:cNvPr id="84" name="Рисунок 81">
            <a:extLst>
              <a:ext uri="{FF2B5EF4-FFF2-40B4-BE49-F238E27FC236}">
                <a16:creationId xmlns:a16="http://schemas.microsoft.com/office/drawing/2014/main" id="{7AD5A742-F246-44F8-9613-3E2670015AC6}"/>
              </a:ext>
            </a:extLst>
          </p:cNvPr>
          <p:cNvGrpSpPr/>
          <p:nvPr/>
        </p:nvGrpSpPr>
        <p:grpSpPr>
          <a:xfrm>
            <a:off x="8355233" y="393451"/>
            <a:ext cx="249017" cy="251324"/>
            <a:chOff x="3641452" y="93794"/>
            <a:chExt cx="1644967" cy="1660207"/>
          </a:xfrm>
          <a:solidFill>
            <a:schemeClr val="accent1"/>
          </a:solidFill>
        </p:grpSpPr>
        <p:sp>
          <p:nvSpPr>
            <p:cNvPr id="85" name="Полилиния: фигура 84">
              <a:extLst>
                <a:ext uri="{FF2B5EF4-FFF2-40B4-BE49-F238E27FC236}">
                  <a16:creationId xmlns:a16="http://schemas.microsoft.com/office/drawing/2014/main" id="{33E0A4C6-3A17-4B32-B5F9-B12E512D35F2}"/>
                </a:ext>
              </a:extLst>
            </p:cNvPr>
            <p:cNvSpPr/>
            <p:nvPr/>
          </p:nvSpPr>
          <p:spPr>
            <a:xfrm>
              <a:off x="3641452" y="93794"/>
              <a:ext cx="737235" cy="737235"/>
            </a:xfrm>
            <a:custGeom>
              <a:avLst/>
              <a:gdLst>
                <a:gd name="connsiteX0" fmla="*/ 737235 w 737235"/>
                <a:gd name="connsiteY0" fmla="*/ 368618 h 737235"/>
                <a:gd name="connsiteX1" fmla="*/ 368618 w 737235"/>
                <a:gd name="connsiteY1" fmla="*/ 737235 h 737235"/>
                <a:gd name="connsiteX2" fmla="*/ 0 w 737235"/>
                <a:gd name="connsiteY2" fmla="*/ 368617 h 737235"/>
                <a:gd name="connsiteX3" fmla="*/ 368618 w 737235"/>
                <a:gd name="connsiteY3" fmla="*/ 0 h 737235"/>
                <a:gd name="connsiteX4" fmla="*/ 737235 w 737235"/>
                <a:gd name="connsiteY4" fmla="*/ 368618 h 73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235" h="737235">
                  <a:moveTo>
                    <a:pt x="737235" y="368618"/>
                  </a:moveTo>
                  <a:cubicBezTo>
                    <a:pt x="737235" y="572199"/>
                    <a:pt x="572199" y="737235"/>
                    <a:pt x="368618" y="737235"/>
                  </a:cubicBezTo>
                  <a:cubicBezTo>
                    <a:pt x="165036" y="737235"/>
                    <a:pt x="0" y="572199"/>
                    <a:pt x="0" y="368617"/>
                  </a:cubicBezTo>
                  <a:cubicBezTo>
                    <a:pt x="0" y="165036"/>
                    <a:pt x="165036" y="0"/>
                    <a:pt x="368618" y="0"/>
                  </a:cubicBezTo>
                  <a:cubicBezTo>
                    <a:pt x="572199" y="0"/>
                    <a:pt x="737235" y="165036"/>
                    <a:pt x="737235" y="368618"/>
                  </a:cubicBezTo>
                  <a:close/>
                </a:path>
              </a:pathLst>
            </a:custGeom>
            <a:solidFill>
              <a:srgbClr val="FFC8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Proxima Nova Rg" panose="02000506030000020004" pitchFamily="2" charset="0"/>
              </a:endParaRPr>
            </a:p>
          </p:txBody>
        </p:sp>
        <p:sp>
          <p:nvSpPr>
            <p:cNvPr id="86" name="Полилиния: фигура 85">
              <a:extLst>
                <a:ext uri="{FF2B5EF4-FFF2-40B4-BE49-F238E27FC236}">
                  <a16:creationId xmlns:a16="http://schemas.microsoft.com/office/drawing/2014/main" id="{30DF38EF-582A-4C15-93F8-E89660AC8D10}"/>
                </a:ext>
              </a:extLst>
            </p:cNvPr>
            <p:cNvSpPr/>
            <p:nvPr/>
          </p:nvSpPr>
          <p:spPr>
            <a:xfrm>
              <a:off x="4549184" y="93794"/>
              <a:ext cx="737234" cy="737235"/>
            </a:xfrm>
            <a:custGeom>
              <a:avLst/>
              <a:gdLst>
                <a:gd name="connsiteX0" fmla="*/ 737235 w 737234"/>
                <a:gd name="connsiteY0" fmla="*/ 368618 h 737235"/>
                <a:gd name="connsiteX1" fmla="*/ 368618 w 737234"/>
                <a:gd name="connsiteY1" fmla="*/ 737235 h 737235"/>
                <a:gd name="connsiteX2" fmla="*/ 0 w 737234"/>
                <a:gd name="connsiteY2" fmla="*/ 368617 h 737235"/>
                <a:gd name="connsiteX3" fmla="*/ 368618 w 737234"/>
                <a:gd name="connsiteY3" fmla="*/ 0 h 737235"/>
                <a:gd name="connsiteX4" fmla="*/ 737235 w 737234"/>
                <a:gd name="connsiteY4" fmla="*/ 368618 h 73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234" h="737235">
                  <a:moveTo>
                    <a:pt x="737235" y="368618"/>
                  </a:moveTo>
                  <a:cubicBezTo>
                    <a:pt x="737235" y="572199"/>
                    <a:pt x="572199" y="737235"/>
                    <a:pt x="368618" y="737235"/>
                  </a:cubicBezTo>
                  <a:cubicBezTo>
                    <a:pt x="165036" y="737235"/>
                    <a:pt x="0" y="572199"/>
                    <a:pt x="0" y="368617"/>
                  </a:cubicBezTo>
                  <a:cubicBezTo>
                    <a:pt x="0" y="165036"/>
                    <a:pt x="165036" y="0"/>
                    <a:pt x="368618" y="0"/>
                  </a:cubicBezTo>
                  <a:cubicBezTo>
                    <a:pt x="572199" y="0"/>
                    <a:pt x="737235" y="165036"/>
                    <a:pt x="737235" y="368618"/>
                  </a:cubicBezTo>
                  <a:close/>
                </a:path>
              </a:pathLst>
            </a:custGeom>
            <a:solidFill>
              <a:srgbClr val="7E5B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Proxima Nova Rg" panose="02000506030000020004" pitchFamily="2" charset="0"/>
              </a:endParaRPr>
            </a:p>
          </p:txBody>
        </p:sp>
        <p:sp>
          <p:nvSpPr>
            <p:cNvPr id="87" name="Полилиния: фигура 86">
              <a:extLst>
                <a:ext uri="{FF2B5EF4-FFF2-40B4-BE49-F238E27FC236}">
                  <a16:creationId xmlns:a16="http://schemas.microsoft.com/office/drawing/2014/main" id="{D08ADD5E-9BEC-4DB8-852C-CFF5AE61A731}"/>
                </a:ext>
              </a:extLst>
            </p:cNvPr>
            <p:cNvSpPr/>
            <p:nvPr/>
          </p:nvSpPr>
          <p:spPr>
            <a:xfrm>
              <a:off x="4549184" y="1016767"/>
              <a:ext cx="737234" cy="737234"/>
            </a:xfrm>
            <a:custGeom>
              <a:avLst/>
              <a:gdLst>
                <a:gd name="connsiteX0" fmla="*/ 737235 w 737234"/>
                <a:gd name="connsiteY0" fmla="*/ 368618 h 737234"/>
                <a:gd name="connsiteX1" fmla="*/ 368618 w 737234"/>
                <a:gd name="connsiteY1" fmla="*/ 737235 h 737234"/>
                <a:gd name="connsiteX2" fmla="*/ 0 w 737234"/>
                <a:gd name="connsiteY2" fmla="*/ 368618 h 737234"/>
                <a:gd name="connsiteX3" fmla="*/ 368618 w 737234"/>
                <a:gd name="connsiteY3" fmla="*/ 0 h 737234"/>
                <a:gd name="connsiteX4" fmla="*/ 737235 w 737234"/>
                <a:gd name="connsiteY4" fmla="*/ 368618 h 73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234" h="737234">
                  <a:moveTo>
                    <a:pt x="737235" y="368618"/>
                  </a:moveTo>
                  <a:cubicBezTo>
                    <a:pt x="737235" y="572199"/>
                    <a:pt x="572199" y="737235"/>
                    <a:pt x="368618" y="737235"/>
                  </a:cubicBezTo>
                  <a:cubicBezTo>
                    <a:pt x="165036" y="737235"/>
                    <a:pt x="0" y="572199"/>
                    <a:pt x="0" y="368618"/>
                  </a:cubicBezTo>
                  <a:cubicBezTo>
                    <a:pt x="0" y="165036"/>
                    <a:pt x="165036" y="0"/>
                    <a:pt x="368618" y="0"/>
                  </a:cubicBezTo>
                  <a:cubicBezTo>
                    <a:pt x="572199" y="0"/>
                    <a:pt x="737235" y="165036"/>
                    <a:pt x="737235" y="368618"/>
                  </a:cubicBezTo>
                  <a:close/>
                </a:path>
              </a:pathLst>
            </a:custGeom>
            <a:solidFill>
              <a:srgbClr val="1FB6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Proxima Nova Rg" panose="02000506030000020004" pitchFamily="2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53DEB23-E8C5-4B25-9215-019DFA168296}"/>
              </a:ext>
            </a:extLst>
          </p:cNvPr>
          <p:cNvSpPr txBox="1"/>
          <p:nvPr/>
        </p:nvSpPr>
        <p:spPr>
          <a:xfrm>
            <a:off x="539750" y="400619"/>
            <a:ext cx="3293110" cy="47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110000"/>
              </a:lnSpc>
              <a:defRPr sz="1100">
                <a:solidFill>
                  <a:schemeClr val="bg2"/>
                </a:solidFill>
                <a:latin typeface="Proxima Nova Lt" panose="02000506030000020004" pitchFamily="2" charset="0"/>
                <a:ea typeface="Proxima Nova"/>
                <a:cs typeface="Proxima Nova"/>
              </a:defRPr>
            </a:lvl1pPr>
          </a:lstStyle>
          <a:p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2" charset="0"/>
                <a:sym typeface="Proxima Nova"/>
              </a:rPr>
              <a:t>УПРАВЛЕНИЕ ВОВЛЕЧЕННОСТЬЮ СОТРУДНИКОВ</a:t>
            </a:r>
          </a:p>
        </p:txBody>
      </p:sp>
      <p:sp>
        <p:nvSpPr>
          <p:cNvPr id="62" name="Shape 67">
            <a:extLst>
              <a:ext uri="{FF2B5EF4-FFF2-40B4-BE49-F238E27FC236}">
                <a16:creationId xmlns:a16="http://schemas.microsoft.com/office/drawing/2014/main" id="{BACF2D07-109E-4590-AF47-2C3B7C2F5923}"/>
              </a:ext>
            </a:extLst>
          </p:cNvPr>
          <p:cNvSpPr/>
          <p:nvPr/>
        </p:nvSpPr>
        <p:spPr>
          <a:xfrm>
            <a:off x="0" y="5057100"/>
            <a:ext cx="9144000" cy="86400"/>
          </a:xfrm>
          <a:prstGeom prst="rect">
            <a:avLst/>
          </a:prstGeom>
          <a:gradFill>
            <a:gsLst>
              <a:gs pos="50000">
                <a:schemeClr val="accent2"/>
              </a:gs>
              <a:gs pos="0">
                <a:schemeClr val="accent3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16BB9961-EE4C-478E-980B-BC313199FB0C}"/>
              </a:ext>
            </a:extLst>
          </p:cNvPr>
          <p:cNvCxnSpPr>
            <a:cxnSpLocks/>
          </p:cNvCxnSpPr>
          <p:nvPr/>
        </p:nvCxnSpPr>
        <p:spPr>
          <a:xfrm>
            <a:off x="3741420" y="519113"/>
            <a:ext cx="4514374" cy="0"/>
          </a:xfrm>
          <a:prstGeom prst="line">
            <a:avLst/>
          </a:prstGeom>
          <a:ln>
            <a:solidFill>
              <a:schemeClr val="bg1">
                <a:lumMod val="7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CCBC4395-3BA4-4548-8369-F57ACDE3DD5C}"/>
              </a:ext>
            </a:extLst>
          </p:cNvPr>
          <p:cNvSpPr/>
          <p:nvPr/>
        </p:nvSpPr>
        <p:spPr>
          <a:xfrm>
            <a:off x="3182949" y="1728551"/>
            <a:ext cx="2782569" cy="2782565"/>
          </a:xfrm>
          <a:prstGeom prst="ellipse">
            <a:avLst/>
          </a:prstGeom>
          <a:ln w="12700">
            <a:solidFill>
              <a:schemeClr val="bg1">
                <a:lumMod val="75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45F4955-127C-43CD-9BA6-D4AE556891FD}"/>
              </a:ext>
            </a:extLst>
          </p:cNvPr>
          <p:cNvCxnSpPr>
            <a:cxnSpLocks/>
          </p:cNvCxnSpPr>
          <p:nvPr/>
        </p:nvCxnSpPr>
        <p:spPr>
          <a:xfrm>
            <a:off x="4574233" y="1728551"/>
            <a:ext cx="0" cy="1390128"/>
          </a:xfrm>
          <a:prstGeom prst="line">
            <a:avLst/>
          </a:prstGeom>
          <a:noFill/>
          <a:ln w="1905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Овал 20">
            <a:extLst>
              <a:ext uri="{FF2B5EF4-FFF2-40B4-BE49-F238E27FC236}">
                <a16:creationId xmlns:a16="http://schemas.microsoft.com/office/drawing/2014/main" id="{B469F870-3D90-42C1-8D38-749DC134DD93}"/>
              </a:ext>
            </a:extLst>
          </p:cNvPr>
          <p:cNvSpPr/>
          <p:nvPr/>
        </p:nvSpPr>
        <p:spPr>
          <a:xfrm>
            <a:off x="4209263" y="1364581"/>
            <a:ext cx="729942" cy="7299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B2FC8E73-C944-4E4B-804C-20B08DAF99FF}"/>
              </a:ext>
            </a:extLst>
          </p:cNvPr>
          <p:cNvCxnSpPr>
            <a:cxnSpLocks/>
          </p:cNvCxnSpPr>
          <p:nvPr/>
        </p:nvCxnSpPr>
        <p:spPr>
          <a:xfrm>
            <a:off x="4567799" y="3118679"/>
            <a:ext cx="877310" cy="1094759"/>
          </a:xfrm>
          <a:prstGeom prst="line">
            <a:avLst/>
          </a:prstGeom>
          <a:noFill/>
          <a:ln w="1905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2389FA6D-51F5-4346-9D71-4176D677B318}"/>
              </a:ext>
            </a:extLst>
          </p:cNvPr>
          <p:cNvCxnSpPr>
            <a:cxnSpLocks/>
          </p:cNvCxnSpPr>
          <p:nvPr/>
        </p:nvCxnSpPr>
        <p:spPr>
          <a:xfrm flipH="1">
            <a:off x="4567799" y="2579989"/>
            <a:ext cx="1303480" cy="538691"/>
          </a:xfrm>
          <a:prstGeom prst="line">
            <a:avLst/>
          </a:prstGeom>
          <a:noFill/>
          <a:ln w="1905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4C145501-107E-4C9B-ADC2-FDFEC05F62FE}"/>
              </a:ext>
            </a:extLst>
          </p:cNvPr>
          <p:cNvCxnSpPr>
            <a:cxnSpLocks/>
          </p:cNvCxnSpPr>
          <p:nvPr/>
        </p:nvCxnSpPr>
        <p:spPr>
          <a:xfrm flipH="1">
            <a:off x="3693706" y="3118679"/>
            <a:ext cx="877310" cy="1094759"/>
          </a:xfrm>
          <a:prstGeom prst="line">
            <a:avLst/>
          </a:prstGeom>
          <a:noFill/>
          <a:ln w="1905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1C28FA00-68D8-4DE2-B60F-C53BC64D1A79}"/>
              </a:ext>
            </a:extLst>
          </p:cNvPr>
          <p:cNvCxnSpPr>
            <a:cxnSpLocks/>
          </p:cNvCxnSpPr>
          <p:nvPr/>
        </p:nvCxnSpPr>
        <p:spPr>
          <a:xfrm>
            <a:off x="3267536" y="2579989"/>
            <a:ext cx="1303480" cy="538691"/>
          </a:xfrm>
          <a:prstGeom prst="line">
            <a:avLst/>
          </a:prstGeom>
          <a:noFill/>
          <a:ln w="1905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Овал 25">
            <a:extLst>
              <a:ext uri="{FF2B5EF4-FFF2-40B4-BE49-F238E27FC236}">
                <a16:creationId xmlns:a16="http://schemas.microsoft.com/office/drawing/2014/main" id="{56552AA5-93A2-4816-9470-B6E990B11B99}"/>
              </a:ext>
            </a:extLst>
          </p:cNvPr>
          <p:cNvSpPr/>
          <p:nvPr/>
        </p:nvSpPr>
        <p:spPr>
          <a:xfrm>
            <a:off x="2880306" y="2193261"/>
            <a:ext cx="729942" cy="7299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06250113-FF3B-453D-81FF-C7566E40807C}"/>
              </a:ext>
            </a:extLst>
          </p:cNvPr>
          <p:cNvSpPr/>
          <p:nvPr/>
        </p:nvSpPr>
        <p:spPr>
          <a:xfrm>
            <a:off x="5496506" y="2193261"/>
            <a:ext cx="729942" cy="7299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DA48EE45-63BF-4F8E-B3CF-C8EBE714833B}"/>
              </a:ext>
            </a:extLst>
          </p:cNvPr>
          <p:cNvSpPr/>
          <p:nvPr/>
        </p:nvSpPr>
        <p:spPr>
          <a:xfrm>
            <a:off x="5080138" y="3806955"/>
            <a:ext cx="729942" cy="7299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85F274BA-E8ED-4990-8F65-EB7D20674505}"/>
              </a:ext>
            </a:extLst>
          </p:cNvPr>
          <p:cNvSpPr/>
          <p:nvPr/>
        </p:nvSpPr>
        <p:spPr>
          <a:xfrm>
            <a:off x="3363098" y="3806955"/>
            <a:ext cx="729942" cy="7299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6EC0C96-216D-4FB6-B315-9FC0AC9AA00F}"/>
              </a:ext>
            </a:extLst>
          </p:cNvPr>
          <p:cNvSpPr txBox="1"/>
          <p:nvPr/>
        </p:nvSpPr>
        <p:spPr>
          <a:xfrm>
            <a:off x="4050402" y="983839"/>
            <a:ext cx="104319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171450" indent="-171450"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00">
                <a:solidFill>
                  <a:schemeClr val="bg2"/>
                </a:solidFill>
                <a:latin typeface="Proxima Nova Lt" panose="02000506030000020004" pitchFamily="2" charset="0"/>
                <a:ea typeface="Proxima Nova"/>
                <a:cs typeface="Proxima Nova"/>
              </a:defRPr>
            </a:lvl1pPr>
          </a:lstStyle>
          <a:p>
            <a:pPr lvl="1" algn="ctr"/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anose="02000506030000020004" pitchFamily="2" charset="0"/>
              </a:rPr>
              <a:t>Портрет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D900344-E4CD-4A21-B8F7-F9C9DE891950}"/>
              </a:ext>
            </a:extLst>
          </p:cNvPr>
          <p:cNvSpPr txBox="1"/>
          <p:nvPr/>
        </p:nvSpPr>
        <p:spPr>
          <a:xfrm>
            <a:off x="6473562" y="2222089"/>
            <a:ext cx="104319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171450" indent="-171450"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00">
                <a:solidFill>
                  <a:schemeClr val="bg2"/>
                </a:solidFill>
                <a:latin typeface="Proxima Nova Lt" panose="02000506030000020004" pitchFamily="2" charset="0"/>
                <a:ea typeface="Proxima Nova"/>
                <a:cs typeface="Proxima Nova"/>
              </a:defRPr>
            </a:lvl1pPr>
          </a:lstStyle>
          <a:p>
            <a:pPr lvl="1"/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anose="02000506030000020004" pitchFamily="2" charset="0"/>
              </a:rPr>
              <a:t>Разрывы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59ADAF1-3F5B-4572-997B-A1B8DA60A9DB}"/>
              </a:ext>
            </a:extLst>
          </p:cNvPr>
          <p:cNvSpPr txBox="1"/>
          <p:nvPr/>
        </p:nvSpPr>
        <p:spPr>
          <a:xfrm>
            <a:off x="6051308" y="4184239"/>
            <a:ext cx="104319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171450" indent="-171450"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00">
                <a:solidFill>
                  <a:schemeClr val="bg2"/>
                </a:solidFill>
                <a:latin typeface="Proxima Nova Lt" panose="02000506030000020004" pitchFamily="2" charset="0"/>
                <a:ea typeface="Proxima Nova"/>
                <a:cs typeface="Proxima Nova"/>
              </a:defRPr>
            </a:lvl1pPr>
          </a:lstStyle>
          <a:p>
            <a:pPr lvl="1"/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anose="02000506030000020004" pitchFamily="2" charset="0"/>
              </a:rPr>
              <a:t>План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76C2817-AD53-4C55-8C3B-9139A8B2B3CB}"/>
              </a:ext>
            </a:extLst>
          </p:cNvPr>
          <p:cNvSpPr txBox="1"/>
          <p:nvPr/>
        </p:nvSpPr>
        <p:spPr>
          <a:xfrm flipH="1">
            <a:off x="1392766" y="2222089"/>
            <a:ext cx="123195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171450" indent="-171450"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00">
                <a:solidFill>
                  <a:schemeClr val="bg2"/>
                </a:solidFill>
                <a:latin typeface="Proxima Nova Lt" panose="02000506030000020004" pitchFamily="2" charset="0"/>
                <a:ea typeface="Proxima Nova"/>
                <a:cs typeface="Proxima Nova"/>
              </a:defRPr>
            </a:lvl1pPr>
          </a:lstStyle>
          <a:p>
            <a:pPr lvl="1" algn="r"/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anose="02000506030000020004" pitchFamily="2" charset="0"/>
              </a:rPr>
              <a:t>Обратная связь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03B6895-6271-44B1-873F-676B413D8882}"/>
              </a:ext>
            </a:extLst>
          </p:cNvPr>
          <p:cNvSpPr txBox="1"/>
          <p:nvPr/>
        </p:nvSpPr>
        <p:spPr>
          <a:xfrm flipH="1">
            <a:off x="2053962" y="4184239"/>
            <a:ext cx="104319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171450" indent="-171450"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00">
                <a:solidFill>
                  <a:schemeClr val="bg2"/>
                </a:solidFill>
                <a:latin typeface="Proxima Nova Lt" panose="02000506030000020004" pitchFamily="2" charset="0"/>
                <a:ea typeface="Proxima Nova"/>
                <a:cs typeface="Proxima Nova"/>
              </a:defRPr>
            </a:lvl1pPr>
          </a:lstStyle>
          <a:p>
            <a:pPr lvl="1" algn="r"/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anose="02000506030000020004" pitchFamily="2" charset="0"/>
              </a:rPr>
              <a:t>Обучение</a:t>
            </a:r>
          </a:p>
        </p:txBody>
      </p:sp>
      <p:pic>
        <p:nvPicPr>
          <p:cNvPr id="51" name="Рисунок 50" descr="Изображение выглядит как человек, мужчина, женщина, люди&#10;&#10;Автоматически созданное описание">
            <a:extLst>
              <a:ext uri="{FF2B5EF4-FFF2-40B4-BE49-F238E27FC236}">
                <a16:creationId xmlns:a16="http://schemas.microsoft.com/office/drawing/2014/main" id="{881B358F-2799-4E2B-AA2E-FCC4AFCDD7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91" t="8889" r="27333" b="28148"/>
          <a:stretch/>
        </p:blipFill>
        <p:spPr>
          <a:xfrm>
            <a:off x="3817274" y="2362874"/>
            <a:ext cx="1513918" cy="1513918"/>
          </a:xfrm>
          <a:prstGeom prst="ellipse">
            <a:avLst/>
          </a:prstGeom>
          <a:effectLst>
            <a:outerShdw blurRad="190500" algn="ctr" rotWithShape="0">
              <a:prstClr val="black">
                <a:alpha val="25000"/>
              </a:prstClr>
            </a:outerShd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3B344E16-FCFE-4E46-A721-528C5D627E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01797" y="1562905"/>
            <a:ext cx="332004" cy="33200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3B30BAE-88DD-477C-B6CD-E6DE819503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95876" y="2395672"/>
            <a:ext cx="349323" cy="34932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F38CE11-3641-4597-9DA5-14CDE1E8CE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79509" y="4006322"/>
            <a:ext cx="331200" cy="3312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B059005D-008A-4C62-AD15-07316F9C81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28602" y="4013791"/>
            <a:ext cx="366064" cy="366064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BCDBD078-15A0-46EC-A7E9-2BE4160C12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61552" y="2389099"/>
            <a:ext cx="357085" cy="35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79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ол, сандвич, еда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30689B96-31FC-41B5-B88E-53A04E5169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15" b="29847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C3928E0-02A2-42F7-92EA-8429D58CD1A1}"/>
              </a:ext>
            </a:extLst>
          </p:cNvPr>
          <p:cNvSpPr/>
          <p:nvPr/>
        </p:nvSpPr>
        <p:spPr>
          <a:xfrm>
            <a:off x="0" y="-5424"/>
            <a:ext cx="9144000" cy="5148924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Google Shape;98;p1">
            <a:extLst>
              <a:ext uri="{FF2B5EF4-FFF2-40B4-BE49-F238E27FC236}">
                <a16:creationId xmlns:a16="http://schemas.microsoft.com/office/drawing/2014/main" id="{AC6493C3-3AD0-413A-88A4-FE37651EB376}"/>
              </a:ext>
            </a:extLst>
          </p:cNvPr>
          <p:cNvSpPr txBox="1">
            <a:spLocks/>
          </p:cNvSpPr>
          <p:nvPr/>
        </p:nvSpPr>
        <p:spPr>
          <a:xfrm>
            <a:off x="1326881" y="1747205"/>
            <a:ext cx="6799939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4800" dirty="0">
                <a:solidFill>
                  <a:schemeClr val="bg1"/>
                </a:solidFill>
                <a:latin typeface="Proxima Nova Th" panose="02000506030000020004" pitchFamily="2" charset="0"/>
              </a:rPr>
              <a:t>БУДЬТЕ</a:t>
            </a:r>
            <a:b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Lt" panose="02000506030000020004" pitchFamily="2" charset="0"/>
                <a:sym typeface="Proxima Nova Semibold"/>
              </a:rPr>
            </a:b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Rg" panose="02000506030000020004" pitchFamily="2" charset="0"/>
                <a:sym typeface="Proxima Nova Semibold"/>
              </a:rPr>
              <a:t>ОТКРЫТЫ </a:t>
            </a:r>
            <a:r>
              <a:rPr lang="ru-RU" sz="4800" dirty="0">
                <a:solidFill>
                  <a:schemeClr val="bg1"/>
                </a:solidFill>
                <a:latin typeface="Proxima Nova Th" panose="02000506030000020004" pitchFamily="2" charset="0"/>
                <a:ea typeface="Arial"/>
                <a:cs typeface="Arial"/>
              </a:rPr>
              <a:t>ИЗМЕНЕНИЯМ</a:t>
            </a:r>
            <a:endParaRPr kumimoji="0" lang="en-US" sz="4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xima Nova Th" panose="02000506030000020004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86435598-EF5E-49F6-883E-E4D5313ED1BE}"/>
              </a:ext>
            </a:extLst>
          </p:cNvPr>
          <p:cNvGrpSpPr/>
          <p:nvPr/>
        </p:nvGrpSpPr>
        <p:grpSpPr>
          <a:xfrm>
            <a:off x="539750" y="519113"/>
            <a:ext cx="1099298" cy="347542"/>
            <a:chOff x="539750" y="519113"/>
            <a:chExt cx="1099298" cy="347542"/>
          </a:xfrm>
        </p:grpSpPr>
        <p:grpSp>
          <p:nvGrpSpPr>
            <p:cNvPr id="39" name="Рисунок 6">
              <a:extLst>
                <a:ext uri="{FF2B5EF4-FFF2-40B4-BE49-F238E27FC236}">
                  <a16:creationId xmlns:a16="http://schemas.microsoft.com/office/drawing/2014/main" id="{AD74ED91-4FF0-46ED-99D2-6FB06170B120}"/>
                </a:ext>
              </a:extLst>
            </p:cNvPr>
            <p:cNvGrpSpPr/>
            <p:nvPr/>
          </p:nvGrpSpPr>
          <p:grpSpPr>
            <a:xfrm>
              <a:off x="539750" y="521483"/>
              <a:ext cx="341025" cy="344185"/>
              <a:chOff x="294569" y="609600"/>
              <a:chExt cx="1644967" cy="1660207"/>
            </a:xfrm>
            <a:solidFill>
              <a:schemeClr val="accent1"/>
            </a:solidFill>
          </p:grpSpPr>
          <p:sp>
            <p:nvSpPr>
              <p:cNvPr id="57" name="Полилиния: фигура 56">
                <a:extLst>
                  <a:ext uri="{FF2B5EF4-FFF2-40B4-BE49-F238E27FC236}">
                    <a16:creationId xmlns:a16="http://schemas.microsoft.com/office/drawing/2014/main" id="{3EF95D93-EFB3-4535-8ECB-6ADBE6C29E72}"/>
                  </a:ext>
                </a:extLst>
              </p:cNvPr>
              <p:cNvSpPr/>
              <p:nvPr/>
            </p:nvSpPr>
            <p:spPr>
              <a:xfrm>
                <a:off x="294569" y="609600"/>
                <a:ext cx="737235" cy="737235"/>
              </a:xfrm>
              <a:custGeom>
                <a:avLst/>
                <a:gdLst>
                  <a:gd name="connsiteX0" fmla="*/ 737235 w 737235"/>
                  <a:gd name="connsiteY0" fmla="*/ 368618 h 737235"/>
                  <a:gd name="connsiteX1" fmla="*/ 368618 w 737235"/>
                  <a:gd name="connsiteY1" fmla="*/ 737235 h 737235"/>
                  <a:gd name="connsiteX2" fmla="*/ 0 w 737235"/>
                  <a:gd name="connsiteY2" fmla="*/ 368617 h 737235"/>
                  <a:gd name="connsiteX3" fmla="*/ 368618 w 737235"/>
                  <a:gd name="connsiteY3" fmla="*/ 0 h 737235"/>
                  <a:gd name="connsiteX4" fmla="*/ 737235 w 737235"/>
                  <a:gd name="connsiteY4" fmla="*/ 368618 h 737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7235" h="737235">
                    <a:moveTo>
                      <a:pt x="737235" y="368618"/>
                    </a:moveTo>
                    <a:cubicBezTo>
                      <a:pt x="737235" y="572199"/>
                      <a:pt x="572199" y="737235"/>
                      <a:pt x="368618" y="737235"/>
                    </a:cubicBezTo>
                    <a:cubicBezTo>
                      <a:pt x="165036" y="737235"/>
                      <a:pt x="0" y="572199"/>
                      <a:pt x="0" y="368617"/>
                    </a:cubicBezTo>
                    <a:cubicBezTo>
                      <a:pt x="0" y="165036"/>
                      <a:pt x="165036" y="0"/>
                      <a:pt x="368618" y="0"/>
                    </a:cubicBezTo>
                    <a:cubicBezTo>
                      <a:pt x="572199" y="0"/>
                      <a:pt x="737235" y="165036"/>
                      <a:pt x="737235" y="3686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" name="Полилиния: фигура 57">
                <a:extLst>
                  <a:ext uri="{FF2B5EF4-FFF2-40B4-BE49-F238E27FC236}">
                    <a16:creationId xmlns:a16="http://schemas.microsoft.com/office/drawing/2014/main" id="{CF071982-E8A1-451D-BDF9-DFB44D94A9A8}"/>
                  </a:ext>
                </a:extLst>
              </p:cNvPr>
              <p:cNvSpPr/>
              <p:nvPr/>
            </p:nvSpPr>
            <p:spPr>
              <a:xfrm>
                <a:off x="1202301" y="609600"/>
                <a:ext cx="737234" cy="737235"/>
              </a:xfrm>
              <a:custGeom>
                <a:avLst/>
                <a:gdLst>
                  <a:gd name="connsiteX0" fmla="*/ 737235 w 737234"/>
                  <a:gd name="connsiteY0" fmla="*/ 368618 h 737235"/>
                  <a:gd name="connsiteX1" fmla="*/ 368618 w 737234"/>
                  <a:gd name="connsiteY1" fmla="*/ 737235 h 737235"/>
                  <a:gd name="connsiteX2" fmla="*/ 0 w 737234"/>
                  <a:gd name="connsiteY2" fmla="*/ 368617 h 737235"/>
                  <a:gd name="connsiteX3" fmla="*/ 368618 w 737234"/>
                  <a:gd name="connsiteY3" fmla="*/ 0 h 737235"/>
                  <a:gd name="connsiteX4" fmla="*/ 737235 w 737234"/>
                  <a:gd name="connsiteY4" fmla="*/ 368618 h 737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7234" h="737235">
                    <a:moveTo>
                      <a:pt x="737235" y="368618"/>
                    </a:moveTo>
                    <a:cubicBezTo>
                      <a:pt x="737235" y="572199"/>
                      <a:pt x="572199" y="737235"/>
                      <a:pt x="368618" y="737235"/>
                    </a:cubicBezTo>
                    <a:cubicBezTo>
                      <a:pt x="165036" y="737235"/>
                      <a:pt x="0" y="572199"/>
                      <a:pt x="0" y="368617"/>
                    </a:cubicBezTo>
                    <a:cubicBezTo>
                      <a:pt x="0" y="165036"/>
                      <a:pt x="165036" y="0"/>
                      <a:pt x="368618" y="0"/>
                    </a:cubicBezTo>
                    <a:cubicBezTo>
                      <a:pt x="572199" y="0"/>
                      <a:pt x="737235" y="165036"/>
                      <a:pt x="737235" y="368618"/>
                    </a:cubicBezTo>
                    <a:close/>
                  </a:path>
                </a:pathLst>
              </a:custGeom>
              <a:solidFill>
                <a:srgbClr val="7E5B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" name="Полилиния: фигура 58">
                <a:extLst>
                  <a:ext uri="{FF2B5EF4-FFF2-40B4-BE49-F238E27FC236}">
                    <a16:creationId xmlns:a16="http://schemas.microsoft.com/office/drawing/2014/main" id="{16FFECC7-B531-4681-A473-C9E647FAA46D}"/>
                  </a:ext>
                </a:extLst>
              </p:cNvPr>
              <p:cNvSpPr/>
              <p:nvPr/>
            </p:nvSpPr>
            <p:spPr>
              <a:xfrm>
                <a:off x="1202301" y="1532572"/>
                <a:ext cx="737234" cy="737234"/>
              </a:xfrm>
              <a:custGeom>
                <a:avLst/>
                <a:gdLst>
                  <a:gd name="connsiteX0" fmla="*/ 737235 w 737234"/>
                  <a:gd name="connsiteY0" fmla="*/ 368618 h 737234"/>
                  <a:gd name="connsiteX1" fmla="*/ 368618 w 737234"/>
                  <a:gd name="connsiteY1" fmla="*/ 737235 h 737234"/>
                  <a:gd name="connsiteX2" fmla="*/ 0 w 737234"/>
                  <a:gd name="connsiteY2" fmla="*/ 368618 h 737234"/>
                  <a:gd name="connsiteX3" fmla="*/ 368618 w 737234"/>
                  <a:gd name="connsiteY3" fmla="*/ 0 h 737234"/>
                  <a:gd name="connsiteX4" fmla="*/ 737235 w 737234"/>
                  <a:gd name="connsiteY4" fmla="*/ 368618 h 737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7234" h="737234">
                    <a:moveTo>
                      <a:pt x="737235" y="368618"/>
                    </a:moveTo>
                    <a:cubicBezTo>
                      <a:pt x="737235" y="572199"/>
                      <a:pt x="572199" y="737235"/>
                      <a:pt x="368618" y="737235"/>
                    </a:cubicBezTo>
                    <a:cubicBezTo>
                      <a:pt x="165036" y="737235"/>
                      <a:pt x="0" y="572199"/>
                      <a:pt x="0" y="368618"/>
                    </a:cubicBezTo>
                    <a:cubicBezTo>
                      <a:pt x="0" y="165036"/>
                      <a:pt x="165036" y="0"/>
                      <a:pt x="368618" y="0"/>
                    </a:cubicBezTo>
                    <a:cubicBezTo>
                      <a:pt x="572199" y="0"/>
                      <a:pt x="737235" y="165036"/>
                      <a:pt x="737235" y="368618"/>
                    </a:cubicBezTo>
                    <a:close/>
                  </a:path>
                </a:pathLst>
              </a:custGeom>
              <a:solidFill>
                <a:srgbClr val="1FB6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40" name="Рисунок 6">
              <a:extLst>
                <a:ext uri="{FF2B5EF4-FFF2-40B4-BE49-F238E27FC236}">
                  <a16:creationId xmlns:a16="http://schemas.microsoft.com/office/drawing/2014/main" id="{5A98595F-03DB-4F58-9795-6E06056DB09F}"/>
                </a:ext>
              </a:extLst>
            </p:cNvPr>
            <p:cNvGrpSpPr/>
            <p:nvPr/>
          </p:nvGrpSpPr>
          <p:grpSpPr>
            <a:xfrm>
              <a:off x="920466" y="520693"/>
              <a:ext cx="625378" cy="345962"/>
              <a:chOff x="2130989" y="605790"/>
              <a:chExt cx="3016567" cy="1668779"/>
            </a:xfrm>
            <a:solidFill>
              <a:schemeClr val="accent1"/>
            </a:solidFill>
          </p:grpSpPr>
          <p:grpSp>
            <p:nvGrpSpPr>
              <p:cNvPr id="44" name="Рисунок 6">
                <a:extLst>
                  <a:ext uri="{FF2B5EF4-FFF2-40B4-BE49-F238E27FC236}">
                    <a16:creationId xmlns:a16="http://schemas.microsoft.com/office/drawing/2014/main" id="{FB47E1C2-E50D-431A-BA17-4AC8086DA619}"/>
                  </a:ext>
                </a:extLst>
              </p:cNvPr>
              <p:cNvGrpSpPr/>
              <p:nvPr/>
            </p:nvGrpSpPr>
            <p:grpSpPr>
              <a:xfrm>
                <a:off x="2130989" y="1477327"/>
                <a:ext cx="2203132" cy="797242"/>
                <a:chOff x="2130989" y="1477327"/>
                <a:chExt cx="2203132" cy="797242"/>
              </a:xfrm>
              <a:solidFill>
                <a:srgbClr val="1F2D3D"/>
              </a:solidFill>
            </p:grpSpPr>
            <p:sp>
              <p:nvSpPr>
                <p:cNvPr id="53" name="Полилиния: фигура 52">
                  <a:extLst>
                    <a:ext uri="{FF2B5EF4-FFF2-40B4-BE49-F238E27FC236}">
                      <a16:creationId xmlns:a16="http://schemas.microsoft.com/office/drawing/2014/main" id="{4225C11F-FBD9-4470-87C5-A954A5E7ADA8}"/>
                    </a:ext>
                  </a:extLst>
                </p:cNvPr>
                <p:cNvSpPr/>
                <p:nvPr/>
              </p:nvSpPr>
              <p:spPr>
                <a:xfrm>
                  <a:off x="2130989" y="1538287"/>
                  <a:ext cx="397192" cy="736282"/>
                </a:xfrm>
                <a:custGeom>
                  <a:avLst/>
                  <a:gdLst>
                    <a:gd name="connsiteX0" fmla="*/ 266700 w 397192"/>
                    <a:gd name="connsiteY0" fmla="*/ 736283 h 736282"/>
                    <a:gd name="connsiteX1" fmla="*/ 137160 w 397192"/>
                    <a:gd name="connsiteY1" fmla="*/ 694373 h 736282"/>
                    <a:gd name="connsiteX2" fmla="*/ 92392 w 397192"/>
                    <a:gd name="connsiteY2" fmla="*/ 569595 h 736282"/>
                    <a:gd name="connsiteX3" fmla="*/ 92392 w 397192"/>
                    <a:gd name="connsiteY3" fmla="*/ 312420 h 736282"/>
                    <a:gd name="connsiteX4" fmla="*/ 0 w 397192"/>
                    <a:gd name="connsiteY4" fmla="*/ 312420 h 736282"/>
                    <a:gd name="connsiteX5" fmla="*/ 0 w 397192"/>
                    <a:gd name="connsiteY5" fmla="*/ 155258 h 736282"/>
                    <a:gd name="connsiteX6" fmla="*/ 92392 w 397192"/>
                    <a:gd name="connsiteY6" fmla="*/ 155258 h 736282"/>
                    <a:gd name="connsiteX7" fmla="*/ 92392 w 397192"/>
                    <a:gd name="connsiteY7" fmla="*/ 0 h 736282"/>
                    <a:gd name="connsiteX8" fmla="*/ 268605 w 397192"/>
                    <a:gd name="connsiteY8" fmla="*/ 0 h 736282"/>
                    <a:gd name="connsiteX9" fmla="*/ 268605 w 397192"/>
                    <a:gd name="connsiteY9" fmla="*/ 155258 h 736282"/>
                    <a:gd name="connsiteX10" fmla="*/ 381952 w 397192"/>
                    <a:gd name="connsiteY10" fmla="*/ 155258 h 736282"/>
                    <a:gd name="connsiteX11" fmla="*/ 381952 w 397192"/>
                    <a:gd name="connsiteY11" fmla="*/ 312420 h 736282"/>
                    <a:gd name="connsiteX12" fmla="*/ 268605 w 397192"/>
                    <a:gd name="connsiteY12" fmla="*/ 312420 h 736282"/>
                    <a:gd name="connsiteX13" fmla="*/ 268605 w 397192"/>
                    <a:gd name="connsiteY13" fmla="*/ 519113 h 736282"/>
                    <a:gd name="connsiteX14" fmla="*/ 281940 w 397192"/>
                    <a:gd name="connsiteY14" fmla="*/ 561023 h 736282"/>
                    <a:gd name="connsiteX15" fmla="*/ 318135 w 397192"/>
                    <a:gd name="connsiteY15" fmla="*/ 577215 h 736282"/>
                    <a:gd name="connsiteX16" fmla="*/ 362902 w 397192"/>
                    <a:gd name="connsiteY16" fmla="*/ 562928 h 736282"/>
                    <a:gd name="connsiteX17" fmla="*/ 397192 w 397192"/>
                    <a:gd name="connsiteY17" fmla="*/ 699135 h 736282"/>
                    <a:gd name="connsiteX18" fmla="*/ 266700 w 397192"/>
                    <a:gd name="connsiteY18" fmla="*/ 736283 h 736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97192" h="736282">
                      <a:moveTo>
                        <a:pt x="266700" y="736283"/>
                      </a:moveTo>
                      <a:cubicBezTo>
                        <a:pt x="209550" y="736283"/>
                        <a:pt x="166688" y="721995"/>
                        <a:pt x="137160" y="694373"/>
                      </a:cubicBezTo>
                      <a:cubicBezTo>
                        <a:pt x="107633" y="665798"/>
                        <a:pt x="92392" y="624840"/>
                        <a:pt x="92392" y="569595"/>
                      </a:cubicBezTo>
                      <a:lnTo>
                        <a:pt x="92392" y="312420"/>
                      </a:lnTo>
                      <a:lnTo>
                        <a:pt x="0" y="312420"/>
                      </a:lnTo>
                      <a:lnTo>
                        <a:pt x="0" y="155258"/>
                      </a:lnTo>
                      <a:lnTo>
                        <a:pt x="92392" y="155258"/>
                      </a:lnTo>
                      <a:lnTo>
                        <a:pt x="92392" y="0"/>
                      </a:lnTo>
                      <a:lnTo>
                        <a:pt x="268605" y="0"/>
                      </a:lnTo>
                      <a:lnTo>
                        <a:pt x="268605" y="155258"/>
                      </a:lnTo>
                      <a:lnTo>
                        <a:pt x="381952" y="155258"/>
                      </a:lnTo>
                      <a:lnTo>
                        <a:pt x="381952" y="312420"/>
                      </a:lnTo>
                      <a:lnTo>
                        <a:pt x="268605" y="312420"/>
                      </a:lnTo>
                      <a:lnTo>
                        <a:pt x="268605" y="519113"/>
                      </a:lnTo>
                      <a:cubicBezTo>
                        <a:pt x="268605" y="536258"/>
                        <a:pt x="273367" y="550545"/>
                        <a:pt x="281940" y="561023"/>
                      </a:cubicBezTo>
                      <a:cubicBezTo>
                        <a:pt x="290513" y="571500"/>
                        <a:pt x="302895" y="577215"/>
                        <a:pt x="318135" y="577215"/>
                      </a:cubicBezTo>
                      <a:cubicBezTo>
                        <a:pt x="340042" y="577215"/>
                        <a:pt x="355283" y="572453"/>
                        <a:pt x="362902" y="562928"/>
                      </a:cubicBezTo>
                      <a:lnTo>
                        <a:pt x="397192" y="699135"/>
                      </a:lnTo>
                      <a:cubicBezTo>
                        <a:pt x="372427" y="722948"/>
                        <a:pt x="328613" y="736283"/>
                        <a:pt x="266700" y="73628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4" name="Полилиния: фигура 53">
                  <a:extLst>
                    <a:ext uri="{FF2B5EF4-FFF2-40B4-BE49-F238E27FC236}">
                      <a16:creationId xmlns:a16="http://schemas.microsoft.com/office/drawing/2014/main" id="{08E29786-CFBC-4674-BD2E-7284AEBD7652}"/>
                    </a:ext>
                  </a:extLst>
                </p:cNvPr>
                <p:cNvSpPr/>
                <p:nvPr/>
              </p:nvSpPr>
              <p:spPr>
                <a:xfrm>
                  <a:off x="2553898" y="1679257"/>
                  <a:ext cx="580072" cy="595312"/>
                </a:xfrm>
                <a:custGeom>
                  <a:avLst/>
                  <a:gdLst>
                    <a:gd name="connsiteX0" fmla="*/ 304800 w 580072"/>
                    <a:gd name="connsiteY0" fmla="*/ 595313 h 595312"/>
                    <a:gd name="connsiteX1" fmla="*/ 86678 w 580072"/>
                    <a:gd name="connsiteY1" fmla="*/ 513397 h 595312"/>
                    <a:gd name="connsiteX2" fmla="*/ 0 w 580072"/>
                    <a:gd name="connsiteY2" fmla="*/ 297180 h 595312"/>
                    <a:gd name="connsiteX3" fmla="*/ 83820 w 580072"/>
                    <a:gd name="connsiteY3" fmla="*/ 85725 h 595312"/>
                    <a:gd name="connsiteX4" fmla="*/ 296227 w 580072"/>
                    <a:gd name="connsiteY4" fmla="*/ 0 h 595312"/>
                    <a:gd name="connsiteX5" fmla="*/ 501015 w 580072"/>
                    <a:gd name="connsiteY5" fmla="*/ 86677 h 595312"/>
                    <a:gd name="connsiteX6" fmla="*/ 580073 w 580072"/>
                    <a:gd name="connsiteY6" fmla="*/ 316230 h 595312"/>
                    <a:gd name="connsiteX7" fmla="*/ 580073 w 580072"/>
                    <a:gd name="connsiteY7" fmla="*/ 355283 h 595312"/>
                    <a:gd name="connsiteX8" fmla="*/ 183833 w 580072"/>
                    <a:gd name="connsiteY8" fmla="*/ 355283 h 595312"/>
                    <a:gd name="connsiteX9" fmla="*/ 228600 w 580072"/>
                    <a:gd name="connsiteY9" fmla="*/ 426720 h 595312"/>
                    <a:gd name="connsiteX10" fmla="*/ 322898 w 580072"/>
                    <a:gd name="connsiteY10" fmla="*/ 456247 h 595312"/>
                    <a:gd name="connsiteX11" fmla="*/ 397192 w 580072"/>
                    <a:gd name="connsiteY11" fmla="*/ 442913 h 595312"/>
                    <a:gd name="connsiteX12" fmla="*/ 461010 w 580072"/>
                    <a:gd name="connsiteY12" fmla="*/ 408622 h 595312"/>
                    <a:gd name="connsiteX13" fmla="*/ 536258 w 580072"/>
                    <a:gd name="connsiteY13" fmla="*/ 521017 h 595312"/>
                    <a:gd name="connsiteX14" fmla="*/ 433388 w 580072"/>
                    <a:gd name="connsiteY14" fmla="*/ 577215 h 595312"/>
                    <a:gd name="connsiteX15" fmla="*/ 304800 w 580072"/>
                    <a:gd name="connsiteY15" fmla="*/ 595313 h 595312"/>
                    <a:gd name="connsiteX16" fmla="*/ 412433 w 580072"/>
                    <a:gd name="connsiteY16" fmla="*/ 237172 h 595312"/>
                    <a:gd name="connsiteX17" fmla="*/ 380048 w 580072"/>
                    <a:gd name="connsiteY17" fmla="*/ 169545 h 595312"/>
                    <a:gd name="connsiteX18" fmla="*/ 297180 w 580072"/>
                    <a:gd name="connsiteY18" fmla="*/ 140017 h 595312"/>
                    <a:gd name="connsiteX19" fmla="*/ 218123 w 580072"/>
                    <a:gd name="connsiteY19" fmla="*/ 169545 h 595312"/>
                    <a:gd name="connsiteX20" fmla="*/ 183833 w 580072"/>
                    <a:gd name="connsiteY20" fmla="*/ 237172 h 595312"/>
                    <a:gd name="connsiteX21" fmla="*/ 412433 w 580072"/>
                    <a:gd name="connsiteY21" fmla="*/ 237172 h 595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80072" h="595312">
                      <a:moveTo>
                        <a:pt x="304800" y="595313"/>
                      </a:moveTo>
                      <a:cubicBezTo>
                        <a:pt x="217170" y="595313"/>
                        <a:pt x="144780" y="567690"/>
                        <a:pt x="86678" y="513397"/>
                      </a:cubicBezTo>
                      <a:cubicBezTo>
                        <a:pt x="29528" y="459105"/>
                        <a:pt x="0" y="386715"/>
                        <a:pt x="0" y="297180"/>
                      </a:cubicBezTo>
                      <a:cubicBezTo>
                        <a:pt x="0" y="213360"/>
                        <a:pt x="27623" y="142875"/>
                        <a:pt x="83820" y="85725"/>
                      </a:cubicBezTo>
                      <a:cubicBezTo>
                        <a:pt x="139065" y="28575"/>
                        <a:pt x="210502" y="0"/>
                        <a:pt x="296227" y="0"/>
                      </a:cubicBezTo>
                      <a:cubicBezTo>
                        <a:pt x="380048" y="0"/>
                        <a:pt x="448627" y="28575"/>
                        <a:pt x="501015" y="86677"/>
                      </a:cubicBezTo>
                      <a:cubicBezTo>
                        <a:pt x="554355" y="143828"/>
                        <a:pt x="580073" y="220980"/>
                        <a:pt x="580073" y="316230"/>
                      </a:cubicBezTo>
                      <a:lnTo>
                        <a:pt x="580073" y="355283"/>
                      </a:lnTo>
                      <a:lnTo>
                        <a:pt x="183833" y="355283"/>
                      </a:lnTo>
                      <a:cubicBezTo>
                        <a:pt x="189548" y="383858"/>
                        <a:pt x="203835" y="407670"/>
                        <a:pt x="228600" y="426720"/>
                      </a:cubicBezTo>
                      <a:cubicBezTo>
                        <a:pt x="253365" y="446722"/>
                        <a:pt x="284798" y="456247"/>
                        <a:pt x="322898" y="456247"/>
                      </a:cubicBezTo>
                      <a:cubicBezTo>
                        <a:pt x="344805" y="456247"/>
                        <a:pt x="369570" y="451485"/>
                        <a:pt x="397192" y="442913"/>
                      </a:cubicBezTo>
                      <a:cubicBezTo>
                        <a:pt x="424815" y="434340"/>
                        <a:pt x="446723" y="421958"/>
                        <a:pt x="461010" y="408622"/>
                      </a:cubicBezTo>
                      <a:lnTo>
                        <a:pt x="536258" y="521017"/>
                      </a:lnTo>
                      <a:cubicBezTo>
                        <a:pt x="509588" y="544830"/>
                        <a:pt x="475298" y="563880"/>
                        <a:pt x="433388" y="577215"/>
                      </a:cubicBezTo>
                      <a:cubicBezTo>
                        <a:pt x="392430" y="588645"/>
                        <a:pt x="349567" y="595313"/>
                        <a:pt x="304800" y="595313"/>
                      </a:cubicBezTo>
                      <a:close/>
                      <a:moveTo>
                        <a:pt x="412433" y="237172"/>
                      </a:moveTo>
                      <a:cubicBezTo>
                        <a:pt x="409575" y="212408"/>
                        <a:pt x="398145" y="189547"/>
                        <a:pt x="380048" y="169545"/>
                      </a:cubicBezTo>
                      <a:cubicBezTo>
                        <a:pt x="361950" y="149542"/>
                        <a:pt x="334327" y="140017"/>
                        <a:pt x="297180" y="140017"/>
                      </a:cubicBezTo>
                      <a:cubicBezTo>
                        <a:pt x="262890" y="140017"/>
                        <a:pt x="236220" y="149542"/>
                        <a:pt x="218123" y="169545"/>
                      </a:cubicBezTo>
                      <a:cubicBezTo>
                        <a:pt x="200025" y="189547"/>
                        <a:pt x="188595" y="211455"/>
                        <a:pt x="183833" y="237172"/>
                      </a:cubicBezTo>
                      <a:lnTo>
                        <a:pt x="412433" y="2371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5" name="Полилиния: фигура 54">
                  <a:extLst>
                    <a:ext uri="{FF2B5EF4-FFF2-40B4-BE49-F238E27FC236}">
                      <a16:creationId xmlns:a16="http://schemas.microsoft.com/office/drawing/2014/main" id="{B0FC23AC-DA4F-4117-9342-1BD9ACB228E6}"/>
                    </a:ext>
                  </a:extLst>
                </p:cNvPr>
                <p:cNvSpPr/>
                <p:nvPr/>
              </p:nvSpPr>
              <p:spPr>
                <a:xfrm>
                  <a:off x="3174928" y="1679257"/>
                  <a:ext cx="532447" cy="595312"/>
                </a:xfrm>
                <a:custGeom>
                  <a:avLst/>
                  <a:gdLst>
                    <a:gd name="connsiteX0" fmla="*/ 304800 w 532447"/>
                    <a:gd name="connsiteY0" fmla="*/ 595313 h 595312"/>
                    <a:gd name="connsiteX1" fmla="*/ 86678 w 532447"/>
                    <a:gd name="connsiteY1" fmla="*/ 512445 h 595312"/>
                    <a:gd name="connsiteX2" fmla="*/ 0 w 532447"/>
                    <a:gd name="connsiteY2" fmla="*/ 297180 h 595312"/>
                    <a:gd name="connsiteX3" fmla="*/ 86678 w 532447"/>
                    <a:gd name="connsiteY3" fmla="*/ 82867 h 595312"/>
                    <a:gd name="connsiteX4" fmla="*/ 304800 w 532447"/>
                    <a:gd name="connsiteY4" fmla="*/ 0 h 595312"/>
                    <a:gd name="connsiteX5" fmla="*/ 445770 w 532447"/>
                    <a:gd name="connsiteY5" fmla="*/ 30480 h 595312"/>
                    <a:gd name="connsiteX6" fmla="*/ 532447 w 532447"/>
                    <a:gd name="connsiteY6" fmla="*/ 104775 h 595312"/>
                    <a:gd name="connsiteX7" fmla="*/ 417195 w 532447"/>
                    <a:gd name="connsiteY7" fmla="*/ 214313 h 595312"/>
                    <a:gd name="connsiteX8" fmla="*/ 312420 w 532447"/>
                    <a:gd name="connsiteY8" fmla="*/ 160020 h 595312"/>
                    <a:gd name="connsiteX9" fmla="*/ 219075 w 532447"/>
                    <a:gd name="connsiteY9" fmla="*/ 197167 h 595312"/>
                    <a:gd name="connsiteX10" fmla="*/ 181928 w 532447"/>
                    <a:gd name="connsiteY10" fmla="*/ 297180 h 595312"/>
                    <a:gd name="connsiteX11" fmla="*/ 219075 w 532447"/>
                    <a:gd name="connsiteY11" fmla="*/ 398145 h 595312"/>
                    <a:gd name="connsiteX12" fmla="*/ 312420 w 532447"/>
                    <a:gd name="connsiteY12" fmla="*/ 435292 h 595312"/>
                    <a:gd name="connsiteX13" fmla="*/ 417195 w 532447"/>
                    <a:gd name="connsiteY13" fmla="*/ 380047 h 595312"/>
                    <a:gd name="connsiteX14" fmla="*/ 532447 w 532447"/>
                    <a:gd name="connsiteY14" fmla="*/ 490538 h 595312"/>
                    <a:gd name="connsiteX15" fmla="*/ 445770 w 532447"/>
                    <a:gd name="connsiteY15" fmla="*/ 564833 h 595312"/>
                    <a:gd name="connsiteX16" fmla="*/ 304800 w 532447"/>
                    <a:gd name="connsiteY16" fmla="*/ 595313 h 595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32447" h="595312">
                      <a:moveTo>
                        <a:pt x="304800" y="595313"/>
                      </a:moveTo>
                      <a:cubicBezTo>
                        <a:pt x="217170" y="595313"/>
                        <a:pt x="144780" y="567690"/>
                        <a:pt x="86678" y="512445"/>
                      </a:cubicBezTo>
                      <a:cubicBezTo>
                        <a:pt x="29528" y="457200"/>
                        <a:pt x="0" y="385763"/>
                        <a:pt x="0" y="297180"/>
                      </a:cubicBezTo>
                      <a:cubicBezTo>
                        <a:pt x="0" y="209550"/>
                        <a:pt x="28575" y="138113"/>
                        <a:pt x="86678" y="82867"/>
                      </a:cubicBezTo>
                      <a:cubicBezTo>
                        <a:pt x="143828" y="27623"/>
                        <a:pt x="217170" y="0"/>
                        <a:pt x="304800" y="0"/>
                      </a:cubicBezTo>
                      <a:cubicBezTo>
                        <a:pt x="360045" y="0"/>
                        <a:pt x="406718" y="10477"/>
                        <a:pt x="445770" y="30480"/>
                      </a:cubicBezTo>
                      <a:cubicBezTo>
                        <a:pt x="484822" y="50483"/>
                        <a:pt x="513397" y="75248"/>
                        <a:pt x="532447" y="104775"/>
                      </a:cubicBezTo>
                      <a:lnTo>
                        <a:pt x="417195" y="214313"/>
                      </a:lnTo>
                      <a:cubicBezTo>
                        <a:pt x="393383" y="178117"/>
                        <a:pt x="358140" y="160020"/>
                        <a:pt x="312420" y="160020"/>
                      </a:cubicBezTo>
                      <a:cubicBezTo>
                        <a:pt x="274320" y="160020"/>
                        <a:pt x="243840" y="172403"/>
                        <a:pt x="219075" y="197167"/>
                      </a:cubicBezTo>
                      <a:cubicBezTo>
                        <a:pt x="194310" y="221933"/>
                        <a:pt x="181928" y="255270"/>
                        <a:pt x="181928" y="297180"/>
                      </a:cubicBezTo>
                      <a:cubicBezTo>
                        <a:pt x="181928" y="339090"/>
                        <a:pt x="194310" y="373380"/>
                        <a:pt x="219075" y="398145"/>
                      </a:cubicBezTo>
                      <a:cubicBezTo>
                        <a:pt x="243840" y="422910"/>
                        <a:pt x="274320" y="435292"/>
                        <a:pt x="312420" y="435292"/>
                      </a:cubicBezTo>
                      <a:cubicBezTo>
                        <a:pt x="357188" y="435292"/>
                        <a:pt x="391478" y="417195"/>
                        <a:pt x="417195" y="380047"/>
                      </a:cubicBezTo>
                      <a:lnTo>
                        <a:pt x="532447" y="490538"/>
                      </a:lnTo>
                      <a:cubicBezTo>
                        <a:pt x="513397" y="519113"/>
                        <a:pt x="483870" y="543878"/>
                        <a:pt x="445770" y="564833"/>
                      </a:cubicBezTo>
                      <a:cubicBezTo>
                        <a:pt x="407670" y="584835"/>
                        <a:pt x="360045" y="595313"/>
                        <a:pt x="304800" y="59531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6" name="Полилиния: фигура 55">
                  <a:extLst>
                    <a:ext uri="{FF2B5EF4-FFF2-40B4-BE49-F238E27FC236}">
                      <a16:creationId xmlns:a16="http://schemas.microsoft.com/office/drawing/2014/main" id="{A76D7281-AD29-4259-BE6C-C9EA07E6DD73}"/>
                    </a:ext>
                  </a:extLst>
                </p:cNvPr>
                <p:cNvSpPr/>
                <p:nvPr/>
              </p:nvSpPr>
              <p:spPr>
                <a:xfrm>
                  <a:off x="3779766" y="1477327"/>
                  <a:ext cx="554355" cy="782954"/>
                </a:xfrm>
                <a:custGeom>
                  <a:avLst/>
                  <a:gdLst>
                    <a:gd name="connsiteX0" fmla="*/ 554355 w 554355"/>
                    <a:gd name="connsiteY0" fmla="*/ 782955 h 782954"/>
                    <a:gd name="connsiteX1" fmla="*/ 377190 w 554355"/>
                    <a:gd name="connsiteY1" fmla="*/ 782955 h 782954"/>
                    <a:gd name="connsiteX2" fmla="*/ 377190 w 554355"/>
                    <a:gd name="connsiteY2" fmla="*/ 453390 h 782954"/>
                    <a:gd name="connsiteX3" fmla="*/ 284797 w 554355"/>
                    <a:gd name="connsiteY3" fmla="*/ 361950 h 782954"/>
                    <a:gd name="connsiteX4" fmla="*/ 177165 w 554355"/>
                    <a:gd name="connsiteY4" fmla="*/ 417195 h 782954"/>
                    <a:gd name="connsiteX5" fmla="*/ 177165 w 554355"/>
                    <a:gd name="connsiteY5" fmla="*/ 782955 h 782954"/>
                    <a:gd name="connsiteX6" fmla="*/ 0 w 554355"/>
                    <a:gd name="connsiteY6" fmla="*/ 782955 h 782954"/>
                    <a:gd name="connsiteX7" fmla="*/ 0 w 554355"/>
                    <a:gd name="connsiteY7" fmla="*/ 0 h 782954"/>
                    <a:gd name="connsiteX8" fmla="*/ 177165 w 554355"/>
                    <a:gd name="connsiteY8" fmla="*/ 0 h 782954"/>
                    <a:gd name="connsiteX9" fmla="*/ 177165 w 554355"/>
                    <a:gd name="connsiteY9" fmla="*/ 284797 h 782954"/>
                    <a:gd name="connsiteX10" fmla="*/ 369570 w 554355"/>
                    <a:gd name="connsiteY10" fmla="*/ 201930 h 782954"/>
                    <a:gd name="connsiteX11" fmla="*/ 507683 w 554355"/>
                    <a:gd name="connsiteY11" fmla="*/ 249555 h 782954"/>
                    <a:gd name="connsiteX12" fmla="*/ 553403 w 554355"/>
                    <a:gd name="connsiteY12" fmla="*/ 379095 h 782954"/>
                    <a:gd name="connsiteX13" fmla="*/ 553403 w 554355"/>
                    <a:gd name="connsiteY13" fmla="*/ 782955 h 782954"/>
                    <a:gd name="connsiteX14" fmla="*/ 554355 w 554355"/>
                    <a:gd name="connsiteY14" fmla="*/ 782955 h 782954"/>
                    <a:gd name="connsiteX15" fmla="*/ 554355 w 554355"/>
                    <a:gd name="connsiteY15" fmla="*/ 782955 h 782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54355" h="782954">
                      <a:moveTo>
                        <a:pt x="554355" y="782955"/>
                      </a:moveTo>
                      <a:lnTo>
                        <a:pt x="377190" y="782955"/>
                      </a:lnTo>
                      <a:lnTo>
                        <a:pt x="377190" y="453390"/>
                      </a:lnTo>
                      <a:cubicBezTo>
                        <a:pt x="377190" y="392430"/>
                        <a:pt x="346710" y="361950"/>
                        <a:pt x="284797" y="361950"/>
                      </a:cubicBezTo>
                      <a:cubicBezTo>
                        <a:pt x="242888" y="361950"/>
                        <a:pt x="206693" y="380047"/>
                        <a:pt x="177165" y="417195"/>
                      </a:cubicBezTo>
                      <a:lnTo>
                        <a:pt x="177165" y="782955"/>
                      </a:lnTo>
                      <a:lnTo>
                        <a:pt x="0" y="782955"/>
                      </a:lnTo>
                      <a:lnTo>
                        <a:pt x="0" y="0"/>
                      </a:lnTo>
                      <a:lnTo>
                        <a:pt x="177165" y="0"/>
                      </a:lnTo>
                      <a:lnTo>
                        <a:pt x="177165" y="284797"/>
                      </a:lnTo>
                      <a:cubicBezTo>
                        <a:pt x="223838" y="229552"/>
                        <a:pt x="288608" y="201930"/>
                        <a:pt x="369570" y="201930"/>
                      </a:cubicBezTo>
                      <a:cubicBezTo>
                        <a:pt x="431483" y="201930"/>
                        <a:pt x="477203" y="218122"/>
                        <a:pt x="507683" y="249555"/>
                      </a:cubicBezTo>
                      <a:cubicBezTo>
                        <a:pt x="538163" y="280988"/>
                        <a:pt x="553403" y="324803"/>
                        <a:pt x="553403" y="379095"/>
                      </a:cubicBezTo>
                      <a:lnTo>
                        <a:pt x="553403" y="782955"/>
                      </a:lnTo>
                      <a:lnTo>
                        <a:pt x="554355" y="782955"/>
                      </a:lnTo>
                      <a:lnTo>
                        <a:pt x="554355" y="78295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5" name="Рисунок 6">
                <a:extLst>
                  <a:ext uri="{FF2B5EF4-FFF2-40B4-BE49-F238E27FC236}">
                    <a16:creationId xmlns:a16="http://schemas.microsoft.com/office/drawing/2014/main" id="{12E9F286-3A1D-42E5-BA8D-DB51D1D50781}"/>
                  </a:ext>
                </a:extLst>
              </p:cNvPr>
              <p:cNvGrpSpPr/>
              <p:nvPr/>
            </p:nvGrpSpPr>
            <p:grpSpPr>
              <a:xfrm>
                <a:off x="2130989" y="605790"/>
                <a:ext cx="3016567" cy="797242"/>
                <a:chOff x="2130989" y="605790"/>
                <a:chExt cx="3016567" cy="797242"/>
              </a:xfrm>
              <a:solidFill>
                <a:schemeClr val="accent1"/>
              </a:solidFill>
            </p:grpSpPr>
            <p:sp>
              <p:nvSpPr>
                <p:cNvPr id="46" name="Полилиния: фигура 45">
                  <a:extLst>
                    <a:ext uri="{FF2B5EF4-FFF2-40B4-BE49-F238E27FC236}">
                      <a16:creationId xmlns:a16="http://schemas.microsoft.com/office/drawing/2014/main" id="{D8B2FC79-EEAB-4DB2-9758-7E8E4E942D6B}"/>
                    </a:ext>
                  </a:extLst>
                </p:cNvPr>
                <p:cNvSpPr/>
                <p:nvPr/>
              </p:nvSpPr>
              <p:spPr>
                <a:xfrm>
                  <a:off x="2130989" y="666749"/>
                  <a:ext cx="397192" cy="736282"/>
                </a:xfrm>
                <a:custGeom>
                  <a:avLst/>
                  <a:gdLst>
                    <a:gd name="connsiteX0" fmla="*/ 266700 w 397192"/>
                    <a:gd name="connsiteY0" fmla="*/ 736283 h 736282"/>
                    <a:gd name="connsiteX1" fmla="*/ 137160 w 397192"/>
                    <a:gd name="connsiteY1" fmla="*/ 694373 h 736282"/>
                    <a:gd name="connsiteX2" fmla="*/ 92392 w 397192"/>
                    <a:gd name="connsiteY2" fmla="*/ 569595 h 736282"/>
                    <a:gd name="connsiteX3" fmla="*/ 92392 w 397192"/>
                    <a:gd name="connsiteY3" fmla="*/ 312420 h 736282"/>
                    <a:gd name="connsiteX4" fmla="*/ 0 w 397192"/>
                    <a:gd name="connsiteY4" fmla="*/ 312420 h 736282"/>
                    <a:gd name="connsiteX5" fmla="*/ 0 w 397192"/>
                    <a:gd name="connsiteY5" fmla="*/ 155258 h 736282"/>
                    <a:gd name="connsiteX6" fmla="*/ 92392 w 397192"/>
                    <a:gd name="connsiteY6" fmla="*/ 155258 h 736282"/>
                    <a:gd name="connsiteX7" fmla="*/ 92392 w 397192"/>
                    <a:gd name="connsiteY7" fmla="*/ 0 h 736282"/>
                    <a:gd name="connsiteX8" fmla="*/ 268605 w 397192"/>
                    <a:gd name="connsiteY8" fmla="*/ 0 h 736282"/>
                    <a:gd name="connsiteX9" fmla="*/ 268605 w 397192"/>
                    <a:gd name="connsiteY9" fmla="*/ 155258 h 736282"/>
                    <a:gd name="connsiteX10" fmla="*/ 381952 w 397192"/>
                    <a:gd name="connsiteY10" fmla="*/ 155258 h 736282"/>
                    <a:gd name="connsiteX11" fmla="*/ 381952 w 397192"/>
                    <a:gd name="connsiteY11" fmla="*/ 312420 h 736282"/>
                    <a:gd name="connsiteX12" fmla="*/ 268605 w 397192"/>
                    <a:gd name="connsiteY12" fmla="*/ 312420 h 736282"/>
                    <a:gd name="connsiteX13" fmla="*/ 268605 w 397192"/>
                    <a:gd name="connsiteY13" fmla="*/ 519113 h 736282"/>
                    <a:gd name="connsiteX14" fmla="*/ 281940 w 397192"/>
                    <a:gd name="connsiteY14" fmla="*/ 561023 h 736282"/>
                    <a:gd name="connsiteX15" fmla="*/ 318135 w 397192"/>
                    <a:gd name="connsiteY15" fmla="*/ 577215 h 736282"/>
                    <a:gd name="connsiteX16" fmla="*/ 362902 w 397192"/>
                    <a:gd name="connsiteY16" fmla="*/ 562928 h 736282"/>
                    <a:gd name="connsiteX17" fmla="*/ 397192 w 397192"/>
                    <a:gd name="connsiteY17" fmla="*/ 699135 h 736282"/>
                    <a:gd name="connsiteX18" fmla="*/ 266700 w 397192"/>
                    <a:gd name="connsiteY18" fmla="*/ 736283 h 736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97192" h="736282">
                      <a:moveTo>
                        <a:pt x="266700" y="736283"/>
                      </a:moveTo>
                      <a:cubicBezTo>
                        <a:pt x="209550" y="736283"/>
                        <a:pt x="166688" y="721995"/>
                        <a:pt x="137160" y="694373"/>
                      </a:cubicBezTo>
                      <a:cubicBezTo>
                        <a:pt x="107633" y="665798"/>
                        <a:pt x="92392" y="624840"/>
                        <a:pt x="92392" y="569595"/>
                      </a:cubicBezTo>
                      <a:lnTo>
                        <a:pt x="92392" y="312420"/>
                      </a:lnTo>
                      <a:lnTo>
                        <a:pt x="0" y="312420"/>
                      </a:lnTo>
                      <a:lnTo>
                        <a:pt x="0" y="155258"/>
                      </a:lnTo>
                      <a:lnTo>
                        <a:pt x="92392" y="155258"/>
                      </a:lnTo>
                      <a:lnTo>
                        <a:pt x="92392" y="0"/>
                      </a:lnTo>
                      <a:lnTo>
                        <a:pt x="268605" y="0"/>
                      </a:lnTo>
                      <a:lnTo>
                        <a:pt x="268605" y="155258"/>
                      </a:lnTo>
                      <a:lnTo>
                        <a:pt x="381952" y="155258"/>
                      </a:lnTo>
                      <a:lnTo>
                        <a:pt x="381952" y="312420"/>
                      </a:lnTo>
                      <a:lnTo>
                        <a:pt x="268605" y="312420"/>
                      </a:lnTo>
                      <a:lnTo>
                        <a:pt x="268605" y="519113"/>
                      </a:lnTo>
                      <a:cubicBezTo>
                        <a:pt x="268605" y="536258"/>
                        <a:pt x="273367" y="550545"/>
                        <a:pt x="281940" y="561023"/>
                      </a:cubicBezTo>
                      <a:cubicBezTo>
                        <a:pt x="290513" y="571500"/>
                        <a:pt x="302895" y="577215"/>
                        <a:pt x="318135" y="577215"/>
                      </a:cubicBezTo>
                      <a:cubicBezTo>
                        <a:pt x="340042" y="577215"/>
                        <a:pt x="355283" y="572453"/>
                        <a:pt x="362902" y="562928"/>
                      </a:cubicBezTo>
                      <a:lnTo>
                        <a:pt x="397192" y="699135"/>
                      </a:lnTo>
                      <a:cubicBezTo>
                        <a:pt x="372427" y="723900"/>
                        <a:pt x="328613" y="736283"/>
                        <a:pt x="266700" y="73628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7" name="Полилиния: фигура 46">
                  <a:extLst>
                    <a:ext uri="{FF2B5EF4-FFF2-40B4-BE49-F238E27FC236}">
                      <a16:creationId xmlns:a16="http://schemas.microsoft.com/office/drawing/2014/main" id="{D93073DA-B8C4-43D5-ACA7-80D4127AE235}"/>
                    </a:ext>
                  </a:extLst>
                </p:cNvPr>
                <p:cNvSpPr/>
                <p:nvPr/>
              </p:nvSpPr>
              <p:spPr>
                <a:xfrm>
                  <a:off x="2554851" y="808672"/>
                  <a:ext cx="541972" cy="594359"/>
                </a:xfrm>
                <a:custGeom>
                  <a:avLst/>
                  <a:gdLst>
                    <a:gd name="connsiteX0" fmla="*/ 541973 w 541972"/>
                    <a:gd name="connsiteY0" fmla="*/ 580073 h 594359"/>
                    <a:gd name="connsiteX1" fmla="*/ 364808 w 541972"/>
                    <a:gd name="connsiteY1" fmla="*/ 580073 h 594359"/>
                    <a:gd name="connsiteX2" fmla="*/ 364808 w 541972"/>
                    <a:gd name="connsiteY2" fmla="*/ 523875 h 594359"/>
                    <a:gd name="connsiteX3" fmla="*/ 291465 w 541972"/>
                    <a:gd name="connsiteY3" fmla="*/ 575310 h 594359"/>
                    <a:gd name="connsiteX4" fmla="*/ 191452 w 541972"/>
                    <a:gd name="connsiteY4" fmla="*/ 594360 h 594359"/>
                    <a:gd name="connsiteX5" fmla="*/ 59055 w 541972"/>
                    <a:gd name="connsiteY5" fmla="*/ 545783 h 594359"/>
                    <a:gd name="connsiteX6" fmla="*/ 0 w 541972"/>
                    <a:gd name="connsiteY6" fmla="*/ 407670 h 594359"/>
                    <a:gd name="connsiteX7" fmla="*/ 57150 w 541972"/>
                    <a:gd name="connsiteY7" fmla="*/ 269558 h 594359"/>
                    <a:gd name="connsiteX8" fmla="*/ 190500 w 541972"/>
                    <a:gd name="connsiteY8" fmla="*/ 225742 h 594359"/>
                    <a:gd name="connsiteX9" fmla="*/ 362902 w 541972"/>
                    <a:gd name="connsiteY9" fmla="*/ 291465 h 594359"/>
                    <a:gd name="connsiteX10" fmla="*/ 362902 w 541972"/>
                    <a:gd name="connsiteY10" fmla="*/ 223837 h 594359"/>
                    <a:gd name="connsiteX11" fmla="*/ 333375 w 541972"/>
                    <a:gd name="connsiteY11" fmla="*/ 163830 h 594359"/>
                    <a:gd name="connsiteX12" fmla="*/ 250508 w 541972"/>
                    <a:gd name="connsiteY12" fmla="*/ 141923 h 594359"/>
                    <a:gd name="connsiteX13" fmla="*/ 92392 w 541972"/>
                    <a:gd name="connsiteY13" fmla="*/ 201930 h 594359"/>
                    <a:gd name="connsiteX14" fmla="*/ 28575 w 541972"/>
                    <a:gd name="connsiteY14" fmla="*/ 87630 h 594359"/>
                    <a:gd name="connsiteX15" fmla="*/ 280987 w 541972"/>
                    <a:gd name="connsiteY15" fmla="*/ 0 h 594359"/>
                    <a:gd name="connsiteX16" fmla="*/ 378142 w 541972"/>
                    <a:gd name="connsiteY16" fmla="*/ 11430 h 594359"/>
                    <a:gd name="connsiteX17" fmla="*/ 460058 w 541972"/>
                    <a:gd name="connsiteY17" fmla="*/ 47625 h 594359"/>
                    <a:gd name="connsiteX18" fmla="*/ 519112 w 541972"/>
                    <a:gd name="connsiteY18" fmla="*/ 118110 h 594359"/>
                    <a:gd name="connsiteX19" fmla="*/ 540068 w 541972"/>
                    <a:gd name="connsiteY19" fmla="*/ 227648 h 594359"/>
                    <a:gd name="connsiteX20" fmla="*/ 540068 w 541972"/>
                    <a:gd name="connsiteY20" fmla="*/ 580073 h 594359"/>
                    <a:gd name="connsiteX21" fmla="*/ 541973 w 541972"/>
                    <a:gd name="connsiteY21" fmla="*/ 580073 h 594359"/>
                    <a:gd name="connsiteX22" fmla="*/ 265748 w 541972"/>
                    <a:gd name="connsiteY22" fmla="*/ 475298 h 594359"/>
                    <a:gd name="connsiteX23" fmla="*/ 364808 w 541972"/>
                    <a:gd name="connsiteY23" fmla="*/ 434340 h 594359"/>
                    <a:gd name="connsiteX24" fmla="*/ 364808 w 541972"/>
                    <a:gd name="connsiteY24" fmla="*/ 383858 h 594359"/>
                    <a:gd name="connsiteX25" fmla="*/ 265748 w 541972"/>
                    <a:gd name="connsiteY25" fmla="*/ 343853 h 594359"/>
                    <a:gd name="connsiteX26" fmla="*/ 201930 w 541972"/>
                    <a:gd name="connsiteY26" fmla="*/ 360998 h 594359"/>
                    <a:gd name="connsiteX27" fmla="*/ 176213 w 541972"/>
                    <a:gd name="connsiteY27" fmla="*/ 409575 h 594359"/>
                    <a:gd name="connsiteX28" fmla="*/ 201930 w 541972"/>
                    <a:gd name="connsiteY28" fmla="*/ 458152 h 594359"/>
                    <a:gd name="connsiteX29" fmla="*/ 265748 w 541972"/>
                    <a:gd name="connsiteY29" fmla="*/ 475298 h 594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41972" h="594359">
                      <a:moveTo>
                        <a:pt x="541973" y="580073"/>
                      </a:moveTo>
                      <a:lnTo>
                        <a:pt x="364808" y="580073"/>
                      </a:lnTo>
                      <a:lnTo>
                        <a:pt x="364808" y="523875"/>
                      </a:lnTo>
                      <a:cubicBezTo>
                        <a:pt x="346710" y="544830"/>
                        <a:pt x="322898" y="561975"/>
                        <a:pt x="291465" y="575310"/>
                      </a:cubicBezTo>
                      <a:cubicBezTo>
                        <a:pt x="260033" y="588645"/>
                        <a:pt x="226695" y="594360"/>
                        <a:pt x="191452" y="594360"/>
                      </a:cubicBezTo>
                      <a:cubicBezTo>
                        <a:pt x="142875" y="594360"/>
                        <a:pt x="99060" y="578168"/>
                        <a:pt x="59055" y="545783"/>
                      </a:cubicBezTo>
                      <a:cubicBezTo>
                        <a:pt x="19050" y="513398"/>
                        <a:pt x="0" y="467677"/>
                        <a:pt x="0" y="407670"/>
                      </a:cubicBezTo>
                      <a:cubicBezTo>
                        <a:pt x="0" y="344805"/>
                        <a:pt x="19050" y="299085"/>
                        <a:pt x="57150" y="269558"/>
                      </a:cubicBezTo>
                      <a:cubicBezTo>
                        <a:pt x="95250" y="240030"/>
                        <a:pt x="140017" y="225742"/>
                        <a:pt x="190500" y="225742"/>
                      </a:cubicBezTo>
                      <a:cubicBezTo>
                        <a:pt x="271462" y="225742"/>
                        <a:pt x="328612" y="247650"/>
                        <a:pt x="362902" y="291465"/>
                      </a:cubicBezTo>
                      <a:lnTo>
                        <a:pt x="362902" y="223837"/>
                      </a:lnTo>
                      <a:cubicBezTo>
                        <a:pt x="362902" y="199073"/>
                        <a:pt x="353377" y="179070"/>
                        <a:pt x="333375" y="163830"/>
                      </a:cubicBezTo>
                      <a:cubicBezTo>
                        <a:pt x="313373" y="148590"/>
                        <a:pt x="285750" y="141923"/>
                        <a:pt x="250508" y="141923"/>
                      </a:cubicBezTo>
                      <a:cubicBezTo>
                        <a:pt x="191452" y="141923"/>
                        <a:pt x="139065" y="161925"/>
                        <a:pt x="92392" y="201930"/>
                      </a:cubicBezTo>
                      <a:lnTo>
                        <a:pt x="28575" y="87630"/>
                      </a:lnTo>
                      <a:cubicBezTo>
                        <a:pt x="96202" y="28575"/>
                        <a:pt x="180023" y="0"/>
                        <a:pt x="280987" y="0"/>
                      </a:cubicBezTo>
                      <a:cubicBezTo>
                        <a:pt x="316230" y="0"/>
                        <a:pt x="348615" y="3810"/>
                        <a:pt x="378142" y="11430"/>
                      </a:cubicBezTo>
                      <a:cubicBezTo>
                        <a:pt x="407670" y="19050"/>
                        <a:pt x="435292" y="30480"/>
                        <a:pt x="460058" y="47625"/>
                      </a:cubicBezTo>
                      <a:cubicBezTo>
                        <a:pt x="484823" y="63817"/>
                        <a:pt x="504825" y="87630"/>
                        <a:pt x="519112" y="118110"/>
                      </a:cubicBezTo>
                      <a:cubicBezTo>
                        <a:pt x="533400" y="148590"/>
                        <a:pt x="540068" y="184785"/>
                        <a:pt x="540068" y="227648"/>
                      </a:cubicBezTo>
                      <a:lnTo>
                        <a:pt x="540068" y="580073"/>
                      </a:lnTo>
                      <a:cubicBezTo>
                        <a:pt x="540068" y="580073"/>
                        <a:pt x="541973" y="580073"/>
                        <a:pt x="541973" y="580073"/>
                      </a:cubicBezTo>
                      <a:close/>
                      <a:moveTo>
                        <a:pt x="265748" y="475298"/>
                      </a:moveTo>
                      <a:cubicBezTo>
                        <a:pt x="313373" y="475298"/>
                        <a:pt x="346710" y="461962"/>
                        <a:pt x="364808" y="434340"/>
                      </a:cubicBezTo>
                      <a:lnTo>
                        <a:pt x="364808" y="383858"/>
                      </a:lnTo>
                      <a:cubicBezTo>
                        <a:pt x="345758" y="357187"/>
                        <a:pt x="312420" y="343853"/>
                        <a:pt x="265748" y="343853"/>
                      </a:cubicBezTo>
                      <a:cubicBezTo>
                        <a:pt x="240030" y="343853"/>
                        <a:pt x="219075" y="349568"/>
                        <a:pt x="201930" y="360998"/>
                      </a:cubicBezTo>
                      <a:cubicBezTo>
                        <a:pt x="184785" y="372428"/>
                        <a:pt x="176213" y="388620"/>
                        <a:pt x="176213" y="409575"/>
                      </a:cubicBezTo>
                      <a:cubicBezTo>
                        <a:pt x="176213" y="430530"/>
                        <a:pt x="184785" y="446723"/>
                        <a:pt x="201930" y="458152"/>
                      </a:cubicBezTo>
                      <a:cubicBezTo>
                        <a:pt x="219075" y="469583"/>
                        <a:pt x="240983" y="475298"/>
                        <a:pt x="265748" y="47529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8" name="Полилиния: фигура 47">
                  <a:extLst>
                    <a:ext uri="{FF2B5EF4-FFF2-40B4-BE49-F238E27FC236}">
                      <a16:creationId xmlns:a16="http://schemas.microsoft.com/office/drawing/2014/main" id="{2BDFFEB0-2ACC-4BCB-968B-6084A8332261}"/>
                    </a:ext>
                  </a:extLst>
                </p:cNvPr>
                <p:cNvSpPr/>
                <p:nvPr/>
              </p:nvSpPr>
              <p:spPr>
                <a:xfrm>
                  <a:off x="3215886" y="605790"/>
                  <a:ext cx="177164" cy="782954"/>
                </a:xfrm>
                <a:custGeom>
                  <a:avLst/>
                  <a:gdLst>
                    <a:gd name="connsiteX0" fmla="*/ 177165 w 177164"/>
                    <a:gd name="connsiteY0" fmla="*/ 782955 h 782954"/>
                    <a:gd name="connsiteX1" fmla="*/ 0 w 177164"/>
                    <a:gd name="connsiteY1" fmla="*/ 782955 h 782954"/>
                    <a:gd name="connsiteX2" fmla="*/ 0 w 177164"/>
                    <a:gd name="connsiteY2" fmla="*/ 0 h 782954"/>
                    <a:gd name="connsiteX3" fmla="*/ 177165 w 177164"/>
                    <a:gd name="connsiteY3" fmla="*/ 0 h 782954"/>
                    <a:gd name="connsiteX4" fmla="*/ 177165 w 177164"/>
                    <a:gd name="connsiteY4" fmla="*/ 782955 h 782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7164" h="782954">
                      <a:moveTo>
                        <a:pt x="177165" y="782955"/>
                      </a:moveTo>
                      <a:lnTo>
                        <a:pt x="0" y="782955"/>
                      </a:lnTo>
                      <a:lnTo>
                        <a:pt x="0" y="0"/>
                      </a:lnTo>
                      <a:lnTo>
                        <a:pt x="177165" y="0"/>
                      </a:lnTo>
                      <a:lnTo>
                        <a:pt x="177165" y="78295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9" name="Полилиния: фигура 48">
                  <a:extLst>
                    <a:ext uri="{FF2B5EF4-FFF2-40B4-BE49-F238E27FC236}">
                      <a16:creationId xmlns:a16="http://schemas.microsoft.com/office/drawing/2014/main" id="{47721E25-26D1-4AB3-B78A-86D7E6D9EE3E}"/>
                    </a:ext>
                  </a:extLst>
                </p:cNvPr>
                <p:cNvSpPr/>
                <p:nvPr/>
              </p:nvSpPr>
              <p:spPr>
                <a:xfrm>
                  <a:off x="4133144" y="808672"/>
                  <a:ext cx="554355" cy="580072"/>
                </a:xfrm>
                <a:custGeom>
                  <a:avLst/>
                  <a:gdLst>
                    <a:gd name="connsiteX0" fmla="*/ 554355 w 554355"/>
                    <a:gd name="connsiteY0" fmla="*/ 580073 h 580072"/>
                    <a:gd name="connsiteX1" fmla="*/ 377190 w 554355"/>
                    <a:gd name="connsiteY1" fmla="*/ 580073 h 580072"/>
                    <a:gd name="connsiteX2" fmla="*/ 377190 w 554355"/>
                    <a:gd name="connsiteY2" fmla="*/ 252412 h 580072"/>
                    <a:gd name="connsiteX3" fmla="*/ 285750 w 554355"/>
                    <a:gd name="connsiteY3" fmla="*/ 158115 h 580072"/>
                    <a:gd name="connsiteX4" fmla="*/ 177165 w 554355"/>
                    <a:gd name="connsiteY4" fmla="*/ 213360 h 580072"/>
                    <a:gd name="connsiteX5" fmla="*/ 177165 w 554355"/>
                    <a:gd name="connsiteY5" fmla="*/ 579120 h 580072"/>
                    <a:gd name="connsiteX6" fmla="*/ 0 w 554355"/>
                    <a:gd name="connsiteY6" fmla="*/ 579120 h 580072"/>
                    <a:gd name="connsiteX7" fmla="*/ 0 w 554355"/>
                    <a:gd name="connsiteY7" fmla="*/ 13335 h 580072"/>
                    <a:gd name="connsiteX8" fmla="*/ 177165 w 554355"/>
                    <a:gd name="connsiteY8" fmla="*/ 13335 h 580072"/>
                    <a:gd name="connsiteX9" fmla="*/ 177165 w 554355"/>
                    <a:gd name="connsiteY9" fmla="*/ 82867 h 580072"/>
                    <a:gd name="connsiteX10" fmla="*/ 369570 w 554355"/>
                    <a:gd name="connsiteY10" fmla="*/ 0 h 580072"/>
                    <a:gd name="connsiteX11" fmla="*/ 507682 w 554355"/>
                    <a:gd name="connsiteY11" fmla="*/ 48578 h 580072"/>
                    <a:gd name="connsiteX12" fmla="*/ 553403 w 554355"/>
                    <a:gd name="connsiteY12" fmla="*/ 179070 h 580072"/>
                    <a:gd name="connsiteX13" fmla="*/ 553403 w 554355"/>
                    <a:gd name="connsiteY13" fmla="*/ 580073 h 580072"/>
                    <a:gd name="connsiteX14" fmla="*/ 554355 w 554355"/>
                    <a:gd name="connsiteY14" fmla="*/ 580073 h 580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54355" h="580072">
                      <a:moveTo>
                        <a:pt x="554355" y="580073"/>
                      </a:moveTo>
                      <a:lnTo>
                        <a:pt x="377190" y="580073"/>
                      </a:lnTo>
                      <a:lnTo>
                        <a:pt x="377190" y="252412"/>
                      </a:lnTo>
                      <a:cubicBezTo>
                        <a:pt x="377190" y="189548"/>
                        <a:pt x="346710" y="158115"/>
                        <a:pt x="285750" y="158115"/>
                      </a:cubicBezTo>
                      <a:cubicBezTo>
                        <a:pt x="242888" y="158115"/>
                        <a:pt x="206693" y="176212"/>
                        <a:pt x="177165" y="213360"/>
                      </a:cubicBezTo>
                      <a:lnTo>
                        <a:pt x="177165" y="579120"/>
                      </a:lnTo>
                      <a:lnTo>
                        <a:pt x="0" y="579120"/>
                      </a:lnTo>
                      <a:lnTo>
                        <a:pt x="0" y="13335"/>
                      </a:lnTo>
                      <a:lnTo>
                        <a:pt x="177165" y="13335"/>
                      </a:lnTo>
                      <a:lnTo>
                        <a:pt x="177165" y="82867"/>
                      </a:lnTo>
                      <a:cubicBezTo>
                        <a:pt x="223838" y="27622"/>
                        <a:pt x="288607" y="0"/>
                        <a:pt x="369570" y="0"/>
                      </a:cubicBezTo>
                      <a:cubicBezTo>
                        <a:pt x="431482" y="0"/>
                        <a:pt x="477203" y="16192"/>
                        <a:pt x="507682" y="48578"/>
                      </a:cubicBezTo>
                      <a:cubicBezTo>
                        <a:pt x="538163" y="80963"/>
                        <a:pt x="553403" y="124778"/>
                        <a:pt x="553403" y="179070"/>
                      </a:cubicBezTo>
                      <a:lnTo>
                        <a:pt x="553403" y="580073"/>
                      </a:lnTo>
                      <a:lnTo>
                        <a:pt x="554355" y="58007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0" name="Полилиния: фигура 49">
                  <a:extLst>
                    <a:ext uri="{FF2B5EF4-FFF2-40B4-BE49-F238E27FC236}">
                      <a16:creationId xmlns:a16="http://schemas.microsoft.com/office/drawing/2014/main" id="{4F44F558-9106-493E-886A-D045A32A593B}"/>
                    </a:ext>
                  </a:extLst>
                </p:cNvPr>
                <p:cNvSpPr/>
                <p:nvPr/>
              </p:nvSpPr>
              <p:spPr>
                <a:xfrm>
                  <a:off x="4750363" y="666749"/>
                  <a:ext cx="397192" cy="736282"/>
                </a:xfrm>
                <a:custGeom>
                  <a:avLst/>
                  <a:gdLst>
                    <a:gd name="connsiteX0" fmla="*/ 266700 w 397192"/>
                    <a:gd name="connsiteY0" fmla="*/ 736283 h 736282"/>
                    <a:gd name="connsiteX1" fmla="*/ 137160 w 397192"/>
                    <a:gd name="connsiteY1" fmla="*/ 694373 h 736282"/>
                    <a:gd name="connsiteX2" fmla="*/ 92393 w 397192"/>
                    <a:gd name="connsiteY2" fmla="*/ 569595 h 736282"/>
                    <a:gd name="connsiteX3" fmla="*/ 92393 w 397192"/>
                    <a:gd name="connsiteY3" fmla="*/ 312420 h 736282"/>
                    <a:gd name="connsiteX4" fmla="*/ 0 w 397192"/>
                    <a:gd name="connsiteY4" fmla="*/ 312420 h 736282"/>
                    <a:gd name="connsiteX5" fmla="*/ 0 w 397192"/>
                    <a:gd name="connsiteY5" fmla="*/ 155258 h 736282"/>
                    <a:gd name="connsiteX6" fmla="*/ 92393 w 397192"/>
                    <a:gd name="connsiteY6" fmla="*/ 155258 h 736282"/>
                    <a:gd name="connsiteX7" fmla="*/ 92393 w 397192"/>
                    <a:gd name="connsiteY7" fmla="*/ 0 h 736282"/>
                    <a:gd name="connsiteX8" fmla="*/ 268605 w 397192"/>
                    <a:gd name="connsiteY8" fmla="*/ 0 h 736282"/>
                    <a:gd name="connsiteX9" fmla="*/ 268605 w 397192"/>
                    <a:gd name="connsiteY9" fmla="*/ 155258 h 736282"/>
                    <a:gd name="connsiteX10" fmla="*/ 381953 w 397192"/>
                    <a:gd name="connsiteY10" fmla="*/ 155258 h 736282"/>
                    <a:gd name="connsiteX11" fmla="*/ 381953 w 397192"/>
                    <a:gd name="connsiteY11" fmla="*/ 312420 h 736282"/>
                    <a:gd name="connsiteX12" fmla="*/ 268605 w 397192"/>
                    <a:gd name="connsiteY12" fmla="*/ 312420 h 736282"/>
                    <a:gd name="connsiteX13" fmla="*/ 268605 w 397192"/>
                    <a:gd name="connsiteY13" fmla="*/ 519113 h 736282"/>
                    <a:gd name="connsiteX14" fmla="*/ 281940 w 397192"/>
                    <a:gd name="connsiteY14" fmla="*/ 561023 h 736282"/>
                    <a:gd name="connsiteX15" fmla="*/ 318135 w 397192"/>
                    <a:gd name="connsiteY15" fmla="*/ 577215 h 736282"/>
                    <a:gd name="connsiteX16" fmla="*/ 362903 w 397192"/>
                    <a:gd name="connsiteY16" fmla="*/ 562928 h 736282"/>
                    <a:gd name="connsiteX17" fmla="*/ 397193 w 397192"/>
                    <a:gd name="connsiteY17" fmla="*/ 699135 h 736282"/>
                    <a:gd name="connsiteX18" fmla="*/ 266700 w 397192"/>
                    <a:gd name="connsiteY18" fmla="*/ 736283 h 736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97192" h="736282">
                      <a:moveTo>
                        <a:pt x="266700" y="736283"/>
                      </a:moveTo>
                      <a:cubicBezTo>
                        <a:pt x="209550" y="736283"/>
                        <a:pt x="166688" y="721995"/>
                        <a:pt x="137160" y="694373"/>
                      </a:cubicBezTo>
                      <a:cubicBezTo>
                        <a:pt x="107633" y="665798"/>
                        <a:pt x="92393" y="624840"/>
                        <a:pt x="92393" y="569595"/>
                      </a:cubicBezTo>
                      <a:lnTo>
                        <a:pt x="92393" y="312420"/>
                      </a:lnTo>
                      <a:lnTo>
                        <a:pt x="0" y="312420"/>
                      </a:lnTo>
                      <a:lnTo>
                        <a:pt x="0" y="155258"/>
                      </a:lnTo>
                      <a:lnTo>
                        <a:pt x="92393" y="155258"/>
                      </a:lnTo>
                      <a:lnTo>
                        <a:pt x="92393" y="0"/>
                      </a:lnTo>
                      <a:lnTo>
                        <a:pt x="268605" y="0"/>
                      </a:lnTo>
                      <a:lnTo>
                        <a:pt x="268605" y="155258"/>
                      </a:lnTo>
                      <a:lnTo>
                        <a:pt x="381953" y="155258"/>
                      </a:lnTo>
                      <a:lnTo>
                        <a:pt x="381953" y="312420"/>
                      </a:lnTo>
                      <a:lnTo>
                        <a:pt x="268605" y="312420"/>
                      </a:lnTo>
                      <a:lnTo>
                        <a:pt x="268605" y="519113"/>
                      </a:lnTo>
                      <a:cubicBezTo>
                        <a:pt x="268605" y="536258"/>
                        <a:pt x="273368" y="550545"/>
                        <a:pt x="281940" y="561023"/>
                      </a:cubicBezTo>
                      <a:cubicBezTo>
                        <a:pt x="290513" y="571500"/>
                        <a:pt x="302895" y="577215"/>
                        <a:pt x="318135" y="577215"/>
                      </a:cubicBezTo>
                      <a:cubicBezTo>
                        <a:pt x="340043" y="577215"/>
                        <a:pt x="355283" y="572453"/>
                        <a:pt x="362903" y="562928"/>
                      </a:cubicBezTo>
                      <a:lnTo>
                        <a:pt x="397193" y="699135"/>
                      </a:lnTo>
                      <a:cubicBezTo>
                        <a:pt x="372428" y="723900"/>
                        <a:pt x="328613" y="736283"/>
                        <a:pt x="266700" y="73628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1" name="Полилиния: фигура 50">
                  <a:extLst>
                    <a:ext uri="{FF2B5EF4-FFF2-40B4-BE49-F238E27FC236}">
                      <a16:creationId xmlns:a16="http://schemas.microsoft.com/office/drawing/2014/main" id="{60CCDA16-1749-4E27-8917-3F43A4E57590}"/>
                    </a:ext>
                  </a:extLst>
                </p:cNvPr>
                <p:cNvSpPr/>
                <p:nvPr/>
              </p:nvSpPr>
              <p:spPr>
                <a:xfrm>
                  <a:off x="3517805" y="1215695"/>
                  <a:ext cx="496348" cy="186860"/>
                </a:xfrm>
                <a:custGeom>
                  <a:avLst/>
                  <a:gdLst>
                    <a:gd name="connsiteX0" fmla="*/ 460081 w 496348"/>
                    <a:gd name="connsiteY0" fmla="*/ 113995 h 186860"/>
                    <a:gd name="connsiteX1" fmla="*/ 36219 w 496348"/>
                    <a:gd name="connsiteY1" fmla="*/ 113995 h 186860"/>
                    <a:gd name="connsiteX2" fmla="*/ 10501 w 496348"/>
                    <a:gd name="connsiteY2" fmla="*/ 15887 h 186860"/>
                    <a:gd name="connsiteX3" fmla="*/ 11454 w 496348"/>
                    <a:gd name="connsiteY3" fmla="*/ 14934 h 186860"/>
                    <a:gd name="connsiteX4" fmla="*/ 92416 w 496348"/>
                    <a:gd name="connsiteY4" fmla="*/ 15887 h 186860"/>
                    <a:gd name="connsiteX5" fmla="*/ 404836 w 496348"/>
                    <a:gd name="connsiteY5" fmla="*/ 15887 h 186860"/>
                    <a:gd name="connsiteX6" fmla="*/ 485799 w 496348"/>
                    <a:gd name="connsiteY6" fmla="*/ 14934 h 186860"/>
                    <a:gd name="connsiteX7" fmla="*/ 486751 w 496348"/>
                    <a:gd name="connsiteY7" fmla="*/ 15887 h 186860"/>
                    <a:gd name="connsiteX8" fmla="*/ 460081 w 496348"/>
                    <a:gd name="connsiteY8" fmla="*/ 113995 h 186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348" h="186860">
                      <a:moveTo>
                        <a:pt x="460081" y="113995"/>
                      </a:moveTo>
                      <a:cubicBezTo>
                        <a:pt x="331494" y="211149"/>
                        <a:pt x="163854" y="211149"/>
                        <a:pt x="36219" y="113995"/>
                      </a:cubicBezTo>
                      <a:cubicBezTo>
                        <a:pt x="-929" y="86372"/>
                        <a:pt x="-9501" y="37795"/>
                        <a:pt x="10501" y="15887"/>
                      </a:cubicBezTo>
                      <a:lnTo>
                        <a:pt x="11454" y="14934"/>
                      </a:lnTo>
                      <a:cubicBezTo>
                        <a:pt x="32409" y="-6973"/>
                        <a:pt x="66699" y="-3163"/>
                        <a:pt x="92416" y="15887"/>
                      </a:cubicBezTo>
                      <a:cubicBezTo>
                        <a:pt x="186714" y="87324"/>
                        <a:pt x="310539" y="87324"/>
                        <a:pt x="404836" y="15887"/>
                      </a:cubicBezTo>
                      <a:cubicBezTo>
                        <a:pt x="430554" y="-3163"/>
                        <a:pt x="464844" y="-6973"/>
                        <a:pt x="485799" y="14934"/>
                      </a:cubicBezTo>
                      <a:lnTo>
                        <a:pt x="486751" y="15887"/>
                      </a:lnTo>
                      <a:cubicBezTo>
                        <a:pt x="505801" y="37795"/>
                        <a:pt x="496276" y="86372"/>
                        <a:pt x="460081" y="113995"/>
                      </a:cubicBezTo>
                      <a:close/>
                    </a:path>
                  </a:pathLst>
                </a:custGeom>
                <a:solidFill>
                  <a:srgbClr val="7E5BE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2" name="Полилиния: фигура 51">
                  <a:extLst>
                    <a:ext uri="{FF2B5EF4-FFF2-40B4-BE49-F238E27FC236}">
                      <a16:creationId xmlns:a16="http://schemas.microsoft.com/office/drawing/2014/main" id="{BBAAA25F-A049-47A1-8A19-93EB1FD83A84}"/>
                    </a:ext>
                  </a:extLst>
                </p:cNvPr>
                <p:cNvSpPr/>
                <p:nvPr/>
              </p:nvSpPr>
              <p:spPr>
                <a:xfrm>
                  <a:off x="3475919" y="807720"/>
                  <a:ext cx="581025" cy="354330"/>
                </a:xfrm>
                <a:custGeom>
                  <a:avLst/>
                  <a:gdLst>
                    <a:gd name="connsiteX0" fmla="*/ 501015 w 581025"/>
                    <a:gd name="connsiteY0" fmla="*/ 86678 h 354330"/>
                    <a:gd name="connsiteX1" fmla="*/ 296228 w 581025"/>
                    <a:gd name="connsiteY1" fmla="*/ 0 h 354330"/>
                    <a:gd name="connsiteX2" fmla="*/ 83820 w 581025"/>
                    <a:gd name="connsiteY2" fmla="*/ 85725 h 354330"/>
                    <a:gd name="connsiteX3" fmla="*/ 0 w 581025"/>
                    <a:gd name="connsiteY3" fmla="*/ 297180 h 354330"/>
                    <a:gd name="connsiteX4" fmla="*/ 4763 w 581025"/>
                    <a:gd name="connsiteY4" fmla="*/ 354330 h 354330"/>
                    <a:gd name="connsiteX5" fmla="*/ 184785 w 581025"/>
                    <a:gd name="connsiteY5" fmla="*/ 354330 h 354330"/>
                    <a:gd name="connsiteX6" fmla="*/ 581025 w 581025"/>
                    <a:gd name="connsiteY6" fmla="*/ 354330 h 354330"/>
                    <a:gd name="connsiteX7" fmla="*/ 581025 w 581025"/>
                    <a:gd name="connsiteY7" fmla="*/ 315278 h 354330"/>
                    <a:gd name="connsiteX8" fmla="*/ 501015 w 581025"/>
                    <a:gd name="connsiteY8" fmla="*/ 86678 h 354330"/>
                    <a:gd name="connsiteX9" fmla="*/ 180975 w 581025"/>
                    <a:gd name="connsiteY9" fmla="*/ 237173 h 354330"/>
                    <a:gd name="connsiteX10" fmla="*/ 215265 w 581025"/>
                    <a:gd name="connsiteY10" fmla="*/ 169545 h 354330"/>
                    <a:gd name="connsiteX11" fmla="*/ 294322 w 581025"/>
                    <a:gd name="connsiteY11" fmla="*/ 140018 h 354330"/>
                    <a:gd name="connsiteX12" fmla="*/ 377190 w 581025"/>
                    <a:gd name="connsiteY12" fmla="*/ 169545 h 354330"/>
                    <a:gd name="connsiteX13" fmla="*/ 409575 w 581025"/>
                    <a:gd name="connsiteY13" fmla="*/ 237173 h 354330"/>
                    <a:gd name="connsiteX14" fmla="*/ 180975 w 581025"/>
                    <a:gd name="connsiteY14" fmla="*/ 237173 h 354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81025" h="354330">
                      <a:moveTo>
                        <a:pt x="501015" y="86678"/>
                      </a:moveTo>
                      <a:cubicBezTo>
                        <a:pt x="447675" y="29528"/>
                        <a:pt x="380047" y="0"/>
                        <a:pt x="296228" y="0"/>
                      </a:cubicBezTo>
                      <a:cubicBezTo>
                        <a:pt x="210503" y="0"/>
                        <a:pt x="139065" y="28575"/>
                        <a:pt x="83820" y="85725"/>
                      </a:cubicBezTo>
                      <a:cubicBezTo>
                        <a:pt x="28575" y="142875"/>
                        <a:pt x="0" y="213360"/>
                        <a:pt x="0" y="297180"/>
                      </a:cubicBezTo>
                      <a:cubicBezTo>
                        <a:pt x="0" y="317183"/>
                        <a:pt x="1905" y="336233"/>
                        <a:pt x="4763" y="354330"/>
                      </a:cubicBezTo>
                      <a:lnTo>
                        <a:pt x="184785" y="354330"/>
                      </a:lnTo>
                      <a:lnTo>
                        <a:pt x="581025" y="354330"/>
                      </a:lnTo>
                      <a:lnTo>
                        <a:pt x="581025" y="315278"/>
                      </a:lnTo>
                      <a:cubicBezTo>
                        <a:pt x="580072" y="220027"/>
                        <a:pt x="553403" y="143827"/>
                        <a:pt x="501015" y="86678"/>
                      </a:cubicBezTo>
                      <a:close/>
                      <a:moveTo>
                        <a:pt x="180975" y="237173"/>
                      </a:moveTo>
                      <a:cubicBezTo>
                        <a:pt x="185738" y="211455"/>
                        <a:pt x="197168" y="188595"/>
                        <a:pt x="215265" y="169545"/>
                      </a:cubicBezTo>
                      <a:cubicBezTo>
                        <a:pt x="233363" y="149543"/>
                        <a:pt x="260032" y="140018"/>
                        <a:pt x="294322" y="140018"/>
                      </a:cubicBezTo>
                      <a:cubicBezTo>
                        <a:pt x="331470" y="140018"/>
                        <a:pt x="359093" y="149543"/>
                        <a:pt x="377190" y="169545"/>
                      </a:cubicBezTo>
                      <a:cubicBezTo>
                        <a:pt x="395288" y="189548"/>
                        <a:pt x="406718" y="212408"/>
                        <a:pt x="409575" y="237173"/>
                      </a:cubicBezTo>
                      <a:lnTo>
                        <a:pt x="180975" y="237173"/>
                      </a:lnTo>
                      <a:close/>
                    </a:path>
                  </a:pathLst>
                </a:custGeom>
                <a:solidFill>
                  <a:srgbClr val="7E5BE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41" name="Рисунок 6">
              <a:extLst>
                <a:ext uri="{FF2B5EF4-FFF2-40B4-BE49-F238E27FC236}">
                  <a16:creationId xmlns:a16="http://schemas.microsoft.com/office/drawing/2014/main" id="{840BE00E-413E-41B8-B723-558A74273C00}"/>
                </a:ext>
              </a:extLst>
            </p:cNvPr>
            <p:cNvGrpSpPr/>
            <p:nvPr/>
          </p:nvGrpSpPr>
          <p:grpSpPr>
            <a:xfrm>
              <a:off x="1569145" y="519113"/>
              <a:ext cx="69903" cy="69903"/>
              <a:chOff x="5259951" y="598170"/>
              <a:chExt cx="337185" cy="337185"/>
            </a:xfrm>
            <a:solidFill>
              <a:schemeClr val="bg1"/>
            </a:solidFill>
          </p:grpSpPr>
          <p:sp>
            <p:nvSpPr>
              <p:cNvPr id="42" name="Полилиния: фигура 41">
                <a:extLst>
                  <a:ext uri="{FF2B5EF4-FFF2-40B4-BE49-F238E27FC236}">
                    <a16:creationId xmlns:a16="http://schemas.microsoft.com/office/drawing/2014/main" id="{073283C2-EFF6-46AA-9144-93B15C5BC37F}"/>
                  </a:ext>
                </a:extLst>
              </p:cNvPr>
              <p:cNvSpPr/>
              <p:nvPr/>
            </p:nvSpPr>
            <p:spPr>
              <a:xfrm>
                <a:off x="5259951" y="598170"/>
                <a:ext cx="337185" cy="337185"/>
              </a:xfrm>
              <a:custGeom>
                <a:avLst/>
                <a:gdLst>
                  <a:gd name="connsiteX0" fmla="*/ 168593 w 337185"/>
                  <a:gd name="connsiteY0" fmla="*/ 337185 h 337185"/>
                  <a:gd name="connsiteX1" fmla="*/ 0 w 337185"/>
                  <a:gd name="connsiteY1" fmla="*/ 168593 h 337185"/>
                  <a:gd name="connsiteX2" fmla="*/ 168593 w 337185"/>
                  <a:gd name="connsiteY2" fmla="*/ 0 h 337185"/>
                  <a:gd name="connsiteX3" fmla="*/ 337185 w 337185"/>
                  <a:gd name="connsiteY3" fmla="*/ 168593 h 337185"/>
                  <a:gd name="connsiteX4" fmla="*/ 168593 w 337185"/>
                  <a:gd name="connsiteY4" fmla="*/ 337185 h 337185"/>
                  <a:gd name="connsiteX5" fmla="*/ 168593 w 337185"/>
                  <a:gd name="connsiteY5" fmla="*/ 30480 h 337185"/>
                  <a:gd name="connsiteX6" fmla="*/ 30480 w 337185"/>
                  <a:gd name="connsiteY6" fmla="*/ 168593 h 337185"/>
                  <a:gd name="connsiteX7" fmla="*/ 168593 w 337185"/>
                  <a:gd name="connsiteY7" fmla="*/ 306705 h 337185"/>
                  <a:gd name="connsiteX8" fmla="*/ 306705 w 337185"/>
                  <a:gd name="connsiteY8" fmla="*/ 168593 h 337185"/>
                  <a:gd name="connsiteX9" fmla="*/ 168593 w 337185"/>
                  <a:gd name="connsiteY9" fmla="*/ 30480 h 33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7185" h="337185">
                    <a:moveTo>
                      <a:pt x="168593" y="337185"/>
                    </a:moveTo>
                    <a:cubicBezTo>
                      <a:pt x="75248" y="337185"/>
                      <a:pt x="0" y="261938"/>
                      <a:pt x="0" y="168593"/>
                    </a:cubicBezTo>
                    <a:cubicBezTo>
                      <a:pt x="0" y="75248"/>
                      <a:pt x="75248" y="0"/>
                      <a:pt x="168593" y="0"/>
                    </a:cubicBezTo>
                    <a:cubicBezTo>
                      <a:pt x="261938" y="0"/>
                      <a:pt x="337185" y="75248"/>
                      <a:pt x="337185" y="168593"/>
                    </a:cubicBezTo>
                    <a:cubicBezTo>
                      <a:pt x="337185" y="261938"/>
                      <a:pt x="261938" y="337185"/>
                      <a:pt x="168593" y="337185"/>
                    </a:cubicBezTo>
                    <a:close/>
                    <a:moveTo>
                      <a:pt x="168593" y="30480"/>
                    </a:moveTo>
                    <a:cubicBezTo>
                      <a:pt x="92393" y="30480"/>
                      <a:pt x="30480" y="92393"/>
                      <a:pt x="30480" y="168593"/>
                    </a:cubicBezTo>
                    <a:cubicBezTo>
                      <a:pt x="30480" y="244793"/>
                      <a:pt x="92393" y="306705"/>
                      <a:pt x="168593" y="306705"/>
                    </a:cubicBezTo>
                    <a:cubicBezTo>
                      <a:pt x="244793" y="306705"/>
                      <a:pt x="306705" y="244793"/>
                      <a:pt x="306705" y="168593"/>
                    </a:cubicBezTo>
                    <a:cubicBezTo>
                      <a:pt x="306705" y="92393"/>
                      <a:pt x="244793" y="30480"/>
                      <a:pt x="168593" y="304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: фигура 42">
                <a:extLst>
                  <a:ext uri="{FF2B5EF4-FFF2-40B4-BE49-F238E27FC236}">
                    <a16:creationId xmlns:a16="http://schemas.microsoft.com/office/drawing/2014/main" id="{3040D4FF-CFB7-492D-B3F6-50D9EA0C4DD5}"/>
                  </a:ext>
                </a:extLst>
              </p:cNvPr>
              <p:cNvSpPr/>
              <p:nvPr/>
            </p:nvSpPr>
            <p:spPr>
              <a:xfrm>
                <a:off x="5379013" y="678179"/>
                <a:ext cx="123825" cy="176212"/>
              </a:xfrm>
              <a:custGeom>
                <a:avLst/>
                <a:gdLst>
                  <a:gd name="connsiteX0" fmla="*/ 0 w 123825"/>
                  <a:gd name="connsiteY0" fmla="*/ 3810 h 176212"/>
                  <a:gd name="connsiteX1" fmla="*/ 47625 w 123825"/>
                  <a:gd name="connsiteY1" fmla="*/ 0 h 176212"/>
                  <a:gd name="connsiteX2" fmla="*/ 101918 w 123825"/>
                  <a:gd name="connsiteY2" fmla="*/ 13335 h 176212"/>
                  <a:gd name="connsiteX3" fmla="*/ 117157 w 123825"/>
                  <a:gd name="connsiteY3" fmla="*/ 48578 h 176212"/>
                  <a:gd name="connsiteX4" fmla="*/ 85725 w 123825"/>
                  <a:gd name="connsiteY4" fmla="*/ 92393 h 176212"/>
                  <a:gd name="connsiteX5" fmla="*/ 85725 w 123825"/>
                  <a:gd name="connsiteY5" fmla="*/ 94298 h 176212"/>
                  <a:gd name="connsiteX6" fmla="*/ 110490 w 123825"/>
                  <a:gd name="connsiteY6" fmla="*/ 127635 h 176212"/>
                  <a:gd name="connsiteX7" fmla="*/ 123825 w 123825"/>
                  <a:gd name="connsiteY7" fmla="*/ 176213 h 176212"/>
                  <a:gd name="connsiteX8" fmla="*/ 91440 w 123825"/>
                  <a:gd name="connsiteY8" fmla="*/ 176213 h 176212"/>
                  <a:gd name="connsiteX9" fmla="*/ 80010 w 123825"/>
                  <a:gd name="connsiteY9" fmla="*/ 135255 h 176212"/>
                  <a:gd name="connsiteX10" fmla="*/ 48578 w 123825"/>
                  <a:gd name="connsiteY10" fmla="*/ 104775 h 176212"/>
                  <a:gd name="connsiteX11" fmla="*/ 31432 w 123825"/>
                  <a:gd name="connsiteY11" fmla="*/ 104775 h 176212"/>
                  <a:gd name="connsiteX12" fmla="*/ 31432 w 123825"/>
                  <a:gd name="connsiteY12" fmla="*/ 176213 h 176212"/>
                  <a:gd name="connsiteX13" fmla="*/ 0 w 123825"/>
                  <a:gd name="connsiteY13" fmla="*/ 176213 h 176212"/>
                  <a:gd name="connsiteX14" fmla="*/ 0 w 123825"/>
                  <a:gd name="connsiteY14" fmla="*/ 3810 h 176212"/>
                  <a:gd name="connsiteX15" fmla="*/ 31432 w 123825"/>
                  <a:gd name="connsiteY15" fmla="*/ 80963 h 176212"/>
                  <a:gd name="connsiteX16" fmla="*/ 50482 w 123825"/>
                  <a:gd name="connsiteY16" fmla="*/ 80963 h 176212"/>
                  <a:gd name="connsiteX17" fmla="*/ 85725 w 123825"/>
                  <a:gd name="connsiteY17" fmla="*/ 52388 h 176212"/>
                  <a:gd name="connsiteX18" fmla="*/ 51435 w 123825"/>
                  <a:gd name="connsiteY18" fmla="*/ 23813 h 176212"/>
                  <a:gd name="connsiteX19" fmla="*/ 31432 w 123825"/>
                  <a:gd name="connsiteY19" fmla="*/ 25718 h 176212"/>
                  <a:gd name="connsiteX20" fmla="*/ 31432 w 123825"/>
                  <a:gd name="connsiteY20" fmla="*/ 80963 h 17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3825" h="176212">
                    <a:moveTo>
                      <a:pt x="0" y="3810"/>
                    </a:moveTo>
                    <a:cubicBezTo>
                      <a:pt x="12382" y="1905"/>
                      <a:pt x="29528" y="0"/>
                      <a:pt x="47625" y="0"/>
                    </a:cubicBezTo>
                    <a:cubicBezTo>
                      <a:pt x="72390" y="0"/>
                      <a:pt x="89535" y="3810"/>
                      <a:pt x="101918" y="13335"/>
                    </a:cubicBezTo>
                    <a:cubicBezTo>
                      <a:pt x="111443" y="21908"/>
                      <a:pt x="117157" y="33338"/>
                      <a:pt x="117157" y="48578"/>
                    </a:cubicBezTo>
                    <a:cubicBezTo>
                      <a:pt x="117157" y="71438"/>
                      <a:pt x="101918" y="86678"/>
                      <a:pt x="85725" y="92393"/>
                    </a:cubicBezTo>
                    <a:lnTo>
                      <a:pt x="85725" y="94298"/>
                    </a:lnTo>
                    <a:cubicBezTo>
                      <a:pt x="98107" y="99060"/>
                      <a:pt x="105728" y="111443"/>
                      <a:pt x="110490" y="127635"/>
                    </a:cubicBezTo>
                    <a:cubicBezTo>
                      <a:pt x="116205" y="149543"/>
                      <a:pt x="120015" y="169545"/>
                      <a:pt x="123825" y="176213"/>
                    </a:cubicBezTo>
                    <a:lnTo>
                      <a:pt x="91440" y="176213"/>
                    </a:lnTo>
                    <a:cubicBezTo>
                      <a:pt x="89535" y="170498"/>
                      <a:pt x="84773" y="157163"/>
                      <a:pt x="80010" y="135255"/>
                    </a:cubicBezTo>
                    <a:cubicBezTo>
                      <a:pt x="75248" y="112395"/>
                      <a:pt x="66675" y="105728"/>
                      <a:pt x="48578" y="104775"/>
                    </a:cubicBezTo>
                    <a:lnTo>
                      <a:pt x="31432" y="104775"/>
                    </a:lnTo>
                    <a:lnTo>
                      <a:pt x="31432" y="176213"/>
                    </a:lnTo>
                    <a:lnTo>
                      <a:pt x="0" y="176213"/>
                    </a:lnTo>
                    <a:lnTo>
                      <a:pt x="0" y="3810"/>
                    </a:lnTo>
                    <a:close/>
                    <a:moveTo>
                      <a:pt x="31432" y="80963"/>
                    </a:moveTo>
                    <a:lnTo>
                      <a:pt x="50482" y="80963"/>
                    </a:lnTo>
                    <a:cubicBezTo>
                      <a:pt x="71438" y="80963"/>
                      <a:pt x="85725" y="69533"/>
                      <a:pt x="85725" y="52388"/>
                    </a:cubicBezTo>
                    <a:cubicBezTo>
                      <a:pt x="85725" y="33338"/>
                      <a:pt x="72390" y="23813"/>
                      <a:pt x="51435" y="23813"/>
                    </a:cubicBezTo>
                    <a:cubicBezTo>
                      <a:pt x="41910" y="23813"/>
                      <a:pt x="34290" y="24765"/>
                      <a:pt x="31432" y="25718"/>
                    </a:cubicBezTo>
                    <a:lnTo>
                      <a:pt x="31432" y="8096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30" name="Shape 67">
            <a:extLst>
              <a:ext uri="{FF2B5EF4-FFF2-40B4-BE49-F238E27FC236}">
                <a16:creationId xmlns:a16="http://schemas.microsoft.com/office/drawing/2014/main" id="{E686B83D-70DA-42E3-A1C2-29119E22D720}"/>
              </a:ext>
            </a:extLst>
          </p:cNvPr>
          <p:cNvSpPr/>
          <p:nvPr/>
        </p:nvSpPr>
        <p:spPr>
          <a:xfrm>
            <a:off x="0" y="5057100"/>
            <a:ext cx="9144000" cy="86400"/>
          </a:xfrm>
          <a:prstGeom prst="rect">
            <a:avLst/>
          </a:prstGeom>
          <a:gradFill>
            <a:gsLst>
              <a:gs pos="50000">
                <a:schemeClr val="accent2"/>
              </a:gs>
              <a:gs pos="0">
                <a:schemeClr val="accent3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8690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3A0A60F-CB06-44CB-83B5-5BEDD655E7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297" r="414" b="-1"/>
          <a:stretch/>
        </p:blipFill>
        <p:spPr>
          <a:xfrm>
            <a:off x="1" y="-5745"/>
            <a:ext cx="9144000" cy="5148924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C3928E0-02A2-42F7-92EA-8429D58CD1A1}"/>
              </a:ext>
            </a:extLst>
          </p:cNvPr>
          <p:cNvSpPr/>
          <p:nvPr/>
        </p:nvSpPr>
        <p:spPr>
          <a:xfrm>
            <a:off x="0" y="-5424"/>
            <a:ext cx="9144000" cy="5148924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Google Shape;98;p1">
            <a:extLst>
              <a:ext uri="{FF2B5EF4-FFF2-40B4-BE49-F238E27FC236}">
                <a16:creationId xmlns:a16="http://schemas.microsoft.com/office/drawing/2014/main" id="{AC6493C3-3AD0-413A-88A4-FE37651EB376}"/>
              </a:ext>
            </a:extLst>
          </p:cNvPr>
          <p:cNvSpPr txBox="1">
            <a:spLocks/>
          </p:cNvSpPr>
          <p:nvPr/>
        </p:nvSpPr>
        <p:spPr>
          <a:xfrm>
            <a:off x="850536" y="2750504"/>
            <a:ext cx="6799939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5400" b="1" dirty="0">
                <a:solidFill>
                  <a:schemeClr val="bg1"/>
                </a:solidFill>
                <a:latin typeface="Proxima Nova Rg" panose="02000506030000020004" pitchFamily="2" charset="0"/>
              </a:rPr>
              <a:t>СПАСИБО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5400" dirty="0">
                <a:solidFill>
                  <a:schemeClr val="bg1"/>
                </a:solidFill>
                <a:latin typeface="Proxima Nova Th" panose="02000506030000020004" pitchFamily="2" charset="0"/>
                <a:ea typeface="Arial"/>
                <a:cs typeface="Arial"/>
              </a:rPr>
              <a:t>ЗА ВНИМАНИЕ</a:t>
            </a:r>
            <a:endParaRPr kumimoji="0" lang="en-US" sz="5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xima Nova Th" panose="02000506030000020004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86435598-EF5E-49F6-883E-E4D5313ED1BE}"/>
              </a:ext>
            </a:extLst>
          </p:cNvPr>
          <p:cNvGrpSpPr/>
          <p:nvPr/>
        </p:nvGrpSpPr>
        <p:grpSpPr>
          <a:xfrm>
            <a:off x="539750" y="519113"/>
            <a:ext cx="1099298" cy="347542"/>
            <a:chOff x="539750" y="519113"/>
            <a:chExt cx="1099298" cy="347542"/>
          </a:xfrm>
        </p:grpSpPr>
        <p:grpSp>
          <p:nvGrpSpPr>
            <p:cNvPr id="39" name="Рисунок 6">
              <a:extLst>
                <a:ext uri="{FF2B5EF4-FFF2-40B4-BE49-F238E27FC236}">
                  <a16:creationId xmlns:a16="http://schemas.microsoft.com/office/drawing/2014/main" id="{AD74ED91-4FF0-46ED-99D2-6FB06170B120}"/>
                </a:ext>
              </a:extLst>
            </p:cNvPr>
            <p:cNvGrpSpPr/>
            <p:nvPr/>
          </p:nvGrpSpPr>
          <p:grpSpPr>
            <a:xfrm>
              <a:off x="539750" y="521483"/>
              <a:ext cx="341025" cy="344185"/>
              <a:chOff x="294569" y="609600"/>
              <a:chExt cx="1644967" cy="1660207"/>
            </a:xfrm>
            <a:solidFill>
              <a:schemeClr val="accent1"/>
            </a:solidFill>
          </p:grpSpPr>
          <p:sp>
            <p:nvSpPr>
              <p:cNvPr id="57" name="Полилиния: фигура 56">
                <a:extLst>
                  <a:ext uri="{FF2B5EF4-FFF2-40B4-BE49-F238E27FC236}">
                    <a16:creationId xmlns:a16="http://schemas.microsoft.com/office/drawing/2014/main" id="{3EF95D93-EFB3-4535-8ECB-6ADBE6C29E72}"/>
                  </a:ext>
                </a:extLst>
              </p:cNvPr>
              <p:cNvSpPr/>
              <p:nvPr/>
            </p:nvSpPr>
            <p:spPr>
              <a:xfrm>
                <a:off x="294569" y="609600"/>
                <a:ext cx="737235" cy="737235"/>
              </a:xfrm>
              <a:custGeom>
                <a:avLst/>
                <a:gdLst>
                  <a:gd name="connsiteX0" fmla="*/ 737235 w 737235"/>
                  <a:gd name="connsiteY0" fmla="*/ 368618 h 737235"/>
                  <a:gd name="connsiteX1" fmla="*/ 368618 w 737235"/>
                  <a:gd name="connsiteY1" fmla="*/ 737235 h 737235"/>
                  <a:gd name="connsiteX2" fmla="*/ 0 w 737235"/>
                  <a:gd name="connsiteY2" fmla="*/ 368617 h 737235"/>
                  <a:gd name="connsiteX3" fmla="*/ 368618 w 737235"/>
                  <a:gd name="connsiteY3" fmla="*/ 0 h 737235"/>
                  <a:gd name="connsiteX4" fmla="*/ 737235 w 737235"/>
                  <a:gd name="connsiteY4" fmla="*/ 368618 h 737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7235" h="737235">
                    <a:moveTo>
                      <a:pt x="737235" y="368618"/>
                    </a:moveTo>
                    <a:cubicBezTo>
                      <a:pt x="737235" y="572199"/>
                      <a:pt x="572199" y="737235"/>
                      <a:pt x="368618" y="737235"/>
                    </a:cubicBezTo>
                    <a:cubicBezTo>
                      <a:pt x="165036" y="737235"/>
                      <a:pt x="0" y="572199"/>
                      <a:pt x="0" y="368617"/>
                    </a:cubicBezTo>
                    <a:cubicBezTo>
                      <a:pt x="0" y="165036"/>
                      <a:pt x="165036" y="0"/>
                      <a:pt x="368618" y="0"/>
                    </a:cubicBezTo>
                    <a:cubicBezTo>
                      <a:pt x="572199" y="0"/>
                      <a:pt x="737235" y="165036"/>
                      <a:pt x="737235" y="3686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" name="Полилиния: фигура 57">
                <a:extLst>
                  <a:ext uri="{FF2B5EF4-FFF2-40B4-BE49-F238E27FC236}">
                    <a16:creationId xmlns:a16="http://schemas.microsoft.com/office/drawing/2014/main" id="{CF071982-E8A1-451D-BDF9-DFB44D94A9A8}"/>
                  </a:ext>
                </a:extLst>
              </p:cNvPr>
              <p:cNvSpPr/>
              <p:nvPr/>
            </p:nvSpPr>
            <p:spPr>
              <a:xfrm>
                <a:off x="1202301" y="609600"/>
                <a:ext cx="737234" cy="737235"/>
              </a:xfrm>
              <a:custGeom>
                <a:avLst/>
                <a:gdLst>
                  <a:gd name="connsiteX0" fmla="*/ 737235 w 737234"/>
                  <a:gd name="connsiteY0" fmla="*/ 368618 h 737235"/>
                  <a:gd name="connsiteX1" fmla="*/ 368618 w 737234"/>
                  <a:gd name="connsiteY1" fmla="*/ 737235 h 737235"/>
                  <a:gd name="connsiteX2" fmla="*/ 0 w 737234"/>
                  <a:gd name="connsiteY2" fmla="*/ 368617 h 737235"/>
                  <a:gd name="connsiteX3" fmla="*/ 368618 w 737234"/>
                  <a:gd name="connsiteY3" fmla="*/ 0 h 737235"/>
                  <a:gd name="connsiteX4" fmla="*/ 737235 w 737234"/>
                  <a:gd name="connsiteY4" fmla="*/ 368618 h 737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7234" h="737235">
                    <a:moveTo>
                      <a:pt x="737235" y="368618"/>
                    </a:moveTo>
                    <a:cubicBezTo>
                      <a:pt x="737235" y="572199"/>
                      <a:pt x="572199" y="737235"/>
                      <a:pt x="368618" y="737235"/>
                    </a:cubicBezTo>
                    <a:cubicBezTo>
                      <a:pt x="165036" y="737235"/>
                      <a:pt x="0" y="572199"/>
                      <a:pt x="0" y="368617"/>
                    </a:cubicBezTo>
                    <a:cubicBezTo>
                      <a:pt x="0" y="165036"/>
                      <a:pt x="165036" y="0"/>
                      <a:pt x="368618" y="0"/>
                    </a:cubicBezTo>
                    <a:cubicBezTo>
                      <a:pt x="572199" y="0"/>
                      <a:pt x="737235" y="165036"/>
                      <a:pt x="737235" y="368618"/>
                    </a:cubicBezTo>
                    <a:close/>
                  </a:path>
                </a:pathLst>
              </a:custGeom>
              <a:solidFill>
                <a:srgbClr val="7E5B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" name="Полилиния: фигура 58">
                <a:extLst>
                  <a:ext uri="{FF2B5EF4-FFF2-40B4-BE49-F238E27FC236}">
                    <a16:creationId xmlns:a16="http://schemas.microsoft.com/office/drawing/2014/main" id="{16FFECC7-B531-4681-A473-C9E647FAA46D}"/>
                  </a:ext>
                </a:extLst>
              </p:cNvPr>
              <p:cNvSpPr/>
              <p:nvPr/>
            </p:nvSpPr>
            <p:spPr>
              <a:xfrm>
                <a:off x="1202301" y="1532572"/>
                <a:ext cx="737234" cy="737234"/>
              </a:xfrm>
              <a:custGeom>
                <a:avLst/>
                <a:gdLst>
                  <a:gd name="connsiteX0" fmla="*/ 737235 w 737234"/>
                  <a:gd name="connsiteY0" fmla="*/ 368618 h 737234"/>
                  <a:gd name="connsiteX1" fmla="*/ 368618 w 737234"/>
                  <a:gd name="connsiteY1" fmla="*/ 737235 h 737234"/>
                  <a:gd name="connsiteX2" fmla="*/ 0 w 737234"/>
                  <a:gd name="connsiteY2" fmla="*/ 368618 h 737234"/>
                  <a:gd name="connsiteX3" fmla="*/ 368618 w 737234"/>
                  <a:gd name="connsiteY3" fmla="*/ 0 h 737234"/>
                  <a:gd name="connsiteX4" fmla="*/ 737235 w 737234"/>
                  <a:gd name="connsiteY4" fmla="*/ 368618 h 737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7234" h="737234">
                    <a:moveTo>
                      <a:pt x="737235" y="368618"/>
                    </a:moveTo>
                    <a:cubicBezTo>
                      <a:pt x="737235" y="572199"/>
                      <a:pt x="572199" y="737235"/>
                      <a:pt x="368618" y="737235"/>
                    </a:cubicBezTo>
                    <a:cubicBezTo>
                      <a:pt x="165036" y="737235"/>
                      <a:pt x="0" y="572199"/>
                      <a:pt x="0" y="368618"/>
                    </a:cubicBezTo>
                    <a:cubicBezTo>
                      <a:pt x="0" y="165036"/>
                      <a:pt x="165036" y="0"/>
                      <a:pt x="368618" y="0"/>
                    </a:cubicBezTo>
                    <a:cubicBezTo>
                      <a:pt x="572199" y="0"/>
                      <a:pt x="737235" y="165036"/>
                      <a:pt x="737235" y="368618"/>
                    </a:cubicBezTo>
                    <a:close/>
                  </a:path>
                </a:pathLst>
              </a:custGeom>
              <a:solidFill>
                <a:srgbClr val="1FB6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40" name="Рисунок 6">
              <a:extLst>
                <a:ext uri="{FF2B5EF4-FFF2-40B4-BE49-F238E27FC236}">
                  <a16:creationId xmlns:a16="http://schemas.microsoft.com/office/drawing/2014/main" id="{5A98595F-03DB-4F58-9795-6E06056DB09F}"/>
                </a:ext>
              </a:extLst>
            </p:cNvPr>
            <p:cNvGrpSpPr/>
            <p:nvPr/>
          </p:nvGrpSpPr>
          <p:grpSpPr>
            <a:xfrm>
              <a:off x="920466" y="520693"/>
              <a:ext cx="625378" cy="345962"/>
              <a:chOff x="2130989" y="605790"/>
              <a:chExt cx="3016567" cy="1668779"/>
            </a:xfrm>
            <a:solidFill>
              <a:schemeClr val="accent1"/>
            </a:solidFill>
          </p:grpSpPr>
          <p:grpSp>
            <p:nvGrpSpPr>
              <p:cNvPr id="44" name="Рисунок 6">
                <a:extLst>
                  <a:ext uri="{FF2B5EF4-FFF2-40B4-BE49-F238E27FC236}">
                    <a16:creationId xmlns:a16="http://schemas.microsoft.com/office/drawing/2014/main" id="{FB47E1C2-E50D-431A-BA17-4AC8086DA619}"/>
                  </a:ext>
                </a:extLst>
              </p:cNvPr>
              <p:cNvGrpSpPr/>
              <p:nvPr/>
            </p:nvGrpSpPr>
            <p:grpSpPr>
              <a:xfrm>
                <a:off x="2130989" y="1477327"/>
                <a:ext cx="2203132" cy="797242"/>
                <a:chOff x="2130989" y="1477327"/>
                <a:chExt cx="2203132" cy="797242"/>
              </a:xfrm>
              <a:solidFill>
                <a:srgbClr val="1F2D3D"/>
              </a:solidFill>
            </p:grpSpPr>
            <p:sp>
              <p:nvSpPr>
                <p:cNvPr id="53" name="Полилиния: фигура 52">
                  <a:extLst>
                    <a:ext uri="{FF2B5EF4-FFF2-40B4-BE49-F238E27FC236}">
                      <a16:creationId xmlns:a16="http://schemas.microsoft.com/office/drawing/2014/main" id="{4225C11F-FBD9-4470-87C5-A954A5E7ADA8}"/>
                    </a:ext>
                  </a:extLst>
                </p:cNvPr>
                <p:cNvSpPr/>
                <p:nvPr/>
              </p:nvSpPr>
              <p:spPr>
                <a:xfrm>
                  <a:off x="2130989" y="1538287"/>
                  <a:ext cx="397192" cy="736282"/>
                </a:xfrm>
                <a:custGeom>
                  <a:avLst/>
                  <a:gdLst>
                    <a:gd name="connsiteX0" fmla="*/ 266700 w 397192"/>
                    <a:gd name="connsiteY0" fmla="*/ 736283 h 736282"/>
                    <a:gd name="connsiteX1" fmla="*/ 137160 w 397192"/>
                    <a:gd name="connsiteY1" fmla="*/ 694373 h 736282"/>
                    <a:gd name="connsiteX2" fmla="*/ 92392 w 397192"/>
                    <a:gd name="connsiteY2" fmla="*/ 569595 h 736282"/>
                    <a:gd name="connsiteX3" fmla="*/ 92392 w 397192"/>
                    <a:gd name="connsiteY3" fmla="*/ 312420 h 736282"/>
                    <a:gd name="connsiteX4" fmla="*/ 0 w 397192"/>
                    <a:gd name="connsiteY4" fmla="*/ 312420 h 736282"/>
                    <a:gd name="connsiteX5" fmla="*/ 0 w 397192"/>
                    <a:gd name="connsiteY5" fmla="*/ 155258 h 736282"/>
                    <a:gd name="connsiteX6" fmla="*/ 92392 w 397192"/>
                    <a:gd name="connsiteY6" fmla="*/ 155258 h 736282"/>
                    <a:gd name="connsiteX7" fmla="*/ 92392 w 397192"/>
                    <a:gd name="connsiteY7" fmla="*/ 0 h 736282"/>
                    <a:gd name="connsiteX8" fmla="*/ 268605 w 397192"/>
                    <a:gd name="connsiteY8" fmla="*/ 0 h 736282"/>
                    <a:gd name="connsiteX9" fmla="*/ 268605 w 397192"/>
                    <a:gd name="connsiteY9" fmla="*/ 155258 h 736282"/>
                    <a:gd name="connsiteX10" fmla="*/ 381952 w 397192"/>
                    <a:gd name="connsiteY10" fmla="*/ 155258 h 736282"/>
                    <a:gd name="connsiteX11" fmla="*/ 381952 w 397192"/>
                    <a:gd name="connsiteY11" fmla="*/ 312420 h 736282"/>
                    <a:gd name="connsiteX12" fmla="*/ 268605 w 397192"/>
                    <a:gd name="connsiteY12" fmla="*/ 312420 h 736282"/>
                    <a:gd name="connsiteX13" fmla="*/ 268605 w 397192"/>
                    <a:gd name="connsiteY13" fmla="*/ 519113 h 736282"/>
                    <a:gd name="connsiteX14" fmla="*/ 281940 w 397192"/>
                    <a:gd name="connsiteY14" fmla="*/ 561023 h 736282"/>
                    <a:gd name="connsiteX15" fmla="*/ 318135 w 397192"/>
                    <a:gd name="connsiteY15" fmla="*/ 577215 h 736282"/>
                    <a:gd name="connsiteX16" fmla="*/ 362902 w 397192"/>
                    <a:gd name="connsiteY16" fmla="*/ 562928 h 736282"/>
                    <a:gd name="connsiteX17" fmla="*/ 397192 w 397192"/>
                    <a:gd name="connsiteY17" fmla="*/ 699135 h 736282"/>
                    <a:gd name="connsiteX18" fmla="*/ 266700 w 397192"/>
                    <a:gd name="connsiteY18" fmla="*/ 736283 h 736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97192" h="736282">
                      <a:moveTo>
                        <a:pt x="266700" y="736283"/>
                      </a:moveTo>
                      <a:cubicBezTo>
                        <a:pt x="209550" y="736283"/>
                        <a:pt x="166688" y="721995"/>
                        <a:pt x="137160" y="694373"/>
                      </a:cubicBezTo>
                      <a:cubicBezTo>
                        <a:pt x="107633" y="665798"/>
                        <a:pt x="92392" y="624840"/>
                        <a:pt x="92392" y="569595"/>
                      </a:cubicBezTo>
                      <a:lnTo>
                        <a:pt x="92392" y="312420"/>
                      </a:lnTo>
                      <a:lnTo>
                        <a:pt x="0" y="312420"/>
                      </a:lnTo>
                      <a:lnTo>
                        <a:pt x="0" y="155258"/>
                      </a:lnTo>
                      <a:lnTo>
                        <a:pt x="92392" y="155258"/>
                      </a:lnTo>
                      <a:lnTo>
                        <a:pt x="92392" y="0"/>
                      </a:lnTo>
                      <a:lnTo>
                        <a:pt x="268605" y="0"/>
                      </a:lnTo>
                      <a:lnTo>
                        <a:pt x="268605" y="155258"/>
                      </a:lnTo>
                      <a:lnTo>
                        <a:pt x="381952" y="155258"/>
                      </a:lnTo>
                      <a:lnTo>
                        <a:pt x="381952" y="312420"/>
                      </a:lnTo>
                      <a:lnTo>
                        <a:pt x="268605" y="312420"/>
                      </a:lnTo>
                      <a:lnTo>
                        <a:pt x="268605" y="519113"/>
                      </a:lnTo>
                      <a:cubicBezTo>
                        <a:pt x="268605" y="536258"/>
                        <a:pt x="273367" y="550545"/>
                        <a:pt x="281940" y="561023"/>
                      </a:cubicBezTo>
                      <a:cubicBezTo>
                        <a:pt x="290513" y="571500"/>
                        <a:pt x="302895" y="577215"/>
                        <a:pt x="318135" y="577215"/>
                      </a:cubicBezTo>
                      <a:cubicBezTo>
                        <a:pt x="340042" y="577215"/>
                        <a:pt x="355283" y="572453"/>
                        <a:pt x="362902" y="562928"/>
                      </a:cubicBezTo>
                      <a:lnTo>
                        <a:pt x="397192" y="699135"/>
                      </a:lnTo>
                      <a:cubicBezTo>
                        <a:pt x="372427" y="722948"/>
                        <a:pt x="328613" y="736283"/>
                        <a:pt x="266700" y="73628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4" name="Полилиния: фигура 53">
                  <a:extLst>
                    <a:ext uri="{FF2B5EF4-FFF2-40B4-BE49-F238E27FC236}">
                      <a16:creationId xmlns:a16="http://schemas.microsoft.com/office/drawing/2014/main" id="{08E29786-CFBC-4674-BD2E-7284AEBD7652}"/>
                    </a:ext>
                  </a:extLst>
                </p:cNvPr>
                <p:cNvSpPr/>
                <p:nvPr/>
              </p:nvSpPr>
              <p:spPr>
                <a:xfrm>
                  <a:off x="2553898" y="1679257"/>
                  <a:ext cx="580072" cy="595312"/>
                </a:xfrm>
                <a:custGeom>
                  <a:avLst/>
                  <a:gdLst>
                    <a:gd name="connsiteX0" fmla="*/ 304800 w 580072"/>
                    <a:gd name="connsiteY0" fmla="*/ 595313 h 595312"/>
                    <a:gd name="connsiteX1" fmla="*/ 86678 w 580072"/>
                    <a:gd name="connsiteY1" fmla="*/ 513397 h 595312"/>
                    <a:gd name="connsiteX2" fmla="*/ 0 w 580072"/>
                    <a:gd name="connsiteY2" fmla="*/ 297180 h 595312"/>
                    <a:gd name="connsiteX3" fmla="*/ 83820 w 580072"/>
                    <a:gd name="connsiteY3" fmla="*/ 85725 h 595312"/>
                    <a:gd name="connsiteX4" fmla="*/ 296227 w 580072"/>
                    <a:gd name="connsiteY4" fmla="*/ 0 h 595312"/>
                    <a:gd name="connsiteX5" fmla="*/ 501015 w 580072"/>
                    <a:gd name="connsiteY5" fmla="*/ 86677 h 595312"/>
                    <a:gd name="connsiteX6" fmla="*/ 580073 w 580072"/>
                    <a:gd name="connsiteY6" fmla="*/ 316230 h 595312"/>
                    <a:gd name="connsiteX7" fmla="*/ 580073 w 580072"/>
                    <a:gd name="connsiteY7" fmla="*/ 355283 h 595312"/>
                    <a:gd name="connsiteX8" fmla="*/ 183833 w 580072"/>
                    <a:gd name="connsiteY8" fmla="*/ 355283 h 595312"/>
                    <a:gd name="connsiteX9" fmla="*/ 228600 w 580072"/>
                    <a:gd name="connsiteY9" fmla="*/ 426720 h 595312"/>
                    <a:gd name="connsiteX10" fmla="*/ 322898 w 580072"/>
                    <a:gd name="connsiteY10" fmla="*/ 456247 h 595312"/>
                    <a:gd name="connsiteX11" fmla="*/ 397192 w 580072"/>
                    <a:gd name="connsiteY11" fmla="*/ 442913 h 595312"/>
                    <a:gd name="connsiteX12" fmla="*/ 461010 w 580072"/>
                    <a:gd name="connsiteY12" fmla="*/ 408622 h 595312"/>
                    <a:gd name="connsiteX13" fmla="*/ 536258 w 580072"/>
                    <a:gd name="connsiteY13" fmla="*/ 521017 h 595312"/>
                    <a:gd name="connsiteX14" fmla="*/ 433388 w 580072"/>
                    <a:gd name="connsiteY14" fmla="*/ 577215 h 595312"/>
                    <a:gd name="connsiteX15" fmla="*/ 304800 w 580072"/>
                    <a:gd name="connsiteY15" fmla="*/ 595313 h 595312"/>
                    <a:gd name="connsiteX16" fmla="*/ 412433 w 580072"/>
                    <a:gd name="connsiteY16" fmla="*/ 237172 h 595312"/>
                    <a:gd name="connsiteX17" fmla="*/ 380048 w 580072"/>
                    <a:gd name="connsiteY17" fmla="*/ 169545 h 595312"/>
                    <a:gd name="connsiteX18" fmla="*/ 297180 w 580072"/>
                    <a:gd name="connsiteY18" fmla="*/ 140017 h 595312"/>
                    <a:gd name="connsiteX19" fmla="*/ 218123 w 580072"/>
                    <a:gd name="connsiteY19" fmla="*/ 169545 h 595312"/>
                    <a:gd name="connsiteX20" fmla="*/ 183833 w 580072"/>
                    <a:gd name="connsiteY20" fmla="*/ 237172 h 595312"/>
                    <a:gd name="connsiteX21" fmla="*/ 412433 w 580072"/>
                    <a:gd name="connsiteY21" fmla="*/ 237172 h 595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80072" h="595312">
                      <a:moveTo>
                        <a:pt x="304800" y="595313"/>
                      </a:moveTo>
                      <a:cubicBezTo>
                        <a:pt x="217170" y="595313"/>
                        <a:pt x="144780" y="567690"/>
                        <a:pt x="86678" y="513397"/>
                      </a:cubicBezTo>
                      <a:cubicBezTo>
                        <a:pt x="29528" y="459105"/>
                        <a:pt x="0" y="386715"/>
                        <a:pt x="0" y="297180"/>
                      </a:cubicBezTo>
                      <a:cubicBezTo>
                        <a:pt x="0" y="213360"/>
                        <a:pt x="27623" y="142875"/>
                        <a:pt x="83820" y="85725"/>
                      </a:cubicBezTo>
                      <a:cubicBezTo>
                        <a:pt x="139065" y="28575"/>
                        <a:pt x="210502" y="0"/>
                        <a:pt x="296227" y="0"/>
                      </a:cubicBezTo>
                      <a:cubicBezTo>
                        <a:pt x="380048" y="0"/>
                        <a:pt x="448627" y="28575"/>
                        <a:pt x="501015" y="86677"/>
                      </a:cubicBezTo>
                      <a:cubicBezTo>
                        <a:pt x="554355" y="143828"/>
                        <a:pt x="580073" y="220980"/>
                        <a:pt x="580073" y="316230"/>
                      </a:cubicBezTo>
                      <a:lnTo>
                        <a:pt x="580073" y="355283"/>
                      </a:lnTo>
                      <a:lnTo>
                        <a:pt x="183833" y="355283"/>
                      </a:lnTo>
                      <a:cubicBezTo>
                        <a:pt x="189548" y="383858"/>
                        <a:pt x="203835" y="407670"/>
                        <a:pt x="228600" y="426720"/>
                      </a:cubicBezTo>
                      <a:cubicBezTo>
                        <a:pt x="253365" y="446722"/>
                        <a:pt x="284798" y="456247"/>
                        <a:pt x="322898" y="456247"/>
                      </a:cubicBezTo>
                      <a:cubicBezTo>
                        <a:pt x="344805" y="456247"/>
                        <a:pt x="369570" y="451485"/>
                        <a:pt x="397192" y="442913"/>
                      </a:cubicBezTo>
                      <a:cubicBezTo>
                        <a:pt x="424815" y="434340"/>
                        <a:pt x="446723" y="421958"/>
                        <a:pt x="461010" y="408622"/>
                      </a:cubicBezTo>
                      <a:lnTo>
                        <a:pt x="536258" y="521017"/>
                      </a:lnTo>
                      <a:cubicBezTo>
                        <a:pt x="509588" y="544830"/>
                        <a:pt x="475298" y="563880"/>
                        <a:pt x="433388" y="577215"/>
                      </a:cubicBezTo>
                      <a:cubicBezTo>
                        <a:pt x="392430" y="588645"/>
                        <a:pt x="349567" y="595313"/>
                        <a:pt x="304800" y="595313"/>
                      </a:cubicBezTo>
                      <a:close/>
                      <a:moveTo>
                        <a:pt x="412433" y="237172"/>
                      </a:moveTo>
                      <a:cubicBezTo>
                        <a:pt x="409575" y="212408"/>
                        <a:pt x="398145" y="189547"/>
                        <a:pt x="380048" y="169545"/>
                      </a:cubicBezTo>
                      <a:cubicBezTo>
                        <a:pt x="361950" y="149542"/>
                        <a:pt x="334327" y="140017"/>
                        <a:pt x="297180" y="140017"/>
                      </a:cubicBezTo>
                      <a:cubicBezTo>
                        <a:pt x="262890" y="140017"/>
                        <a:pt x="236220" y="149542"/>
                        <a:pt x="218123" y="169545"/>
                      </a:cubicBezTo>
                      <a:cubicBezTo>
                        <a:pt x="200025" y="189547"/>
                        <a:pt x="188595" y="211455"/>
                        <a:pt x="183833" y="237172"/>
                      </a:cubicBezTo>
                      <a:lnTo>
                        <a:pt x="412433" y="2371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5" name="Полилиния: фигура 54">
                  <a:extLst>
                    <a:ext uri="{FF2B5EF4-FFF2-40B4-BE49-F238E27FC236}">
                      <a16:creationId xmlns:a16="http://schemas.microsoft.com/office/drawing/2014/main" id="{B0FC23AC-DA4F-4117-9342-1BD9ACB228E6}"/>
                    </a:ext>
                  </a:extLst>
                </p:cNvPr>
                <p:cNvSpPr/>
                <p:nvPr/>
              </p:nvSpPr>
              <p:spPr>
                <a:xfrm>
                  <a:off x="3174928" y="1679257"/>
                  <a:ext cx="532447" cy="595312"/>
                </a:xfrm>
                <a:custGeom>
                  <a:avLst/>
                  <a:gdLst>
                    <a:gd name="connsiteX0" fmla="*/ 304800 w 532447"/>
                    <a:gd name="connsiteY0" fmla="*/ 595313 h 595312"/>
                    <a:gd name="connsiteX1" fmla="*/ 86678 w 532447"/>
                    <a:gd name="connsiteY1" fmla="*/ 512445 h 595312"/>
                    <a:gd name="connsiteX2" fmla="*/ 0 w 532447"/>
                    <a:gd name="connsiteY2" fmla="*/ 297180 h 595312"/>
                    <a:gd name="connsiteX3" fmla="*/ 86678 w 532447"/>
                    <a:gd name="connsiteY3" fmla="*/ 82867 h 595312"/>
                    <a:gd name="connsiteX4" fmla="*/ 304800 w 532447"/>
                    <a:gd name="connsiteY4" fmla="*/ 0 h 595312"/>
                    <a:gd name="connsiteX5" fmla="*/ 445770 w 532447"/>
                    <a:gd name="connsiteY5" fmla="*/ 30480 h 595312"/>
                    <a:gd name="connsiteX6" fmla="*/ 532447 w 532447"/>
                    <a:gd name="connsiteY6" fmla="*/ 104775 h 595312"/>
                    <a:gd name="connsiteX7" fmla="*/ 417195 w 532447"/>
                    <a:gd name="connsiteY7" fmla="*/ 214313 h 595312"/>
                    <a:gd name="connsiteX8" fmla="*/ 312420 w 532447"/>
                    <a:gd name="connsiteY8" fmla="*/ 160020 h 595312"/>
                    <a:gd name="connsiteX9" fmla="*/ 219075 w 532447"/>
                    <a:gd name="connsiteY9" fmla="*/ 197167 h 595312"/>
                    <a:gd name="connsiteX10" fmla="*/ 181928 w 532447"/>
                    <a:gd name="connsiteY10" fmla="*/ 297180 h 595312"/>
                    <a:gd name="connsiteX11" fmla="*/ 219075 w 532447"/>
                    <a:gd name="connsiteY11" fmla="*/ 398145 h 595312"/>
                    <a:gd name="connsiteX12" fmla="*/ 312420 w 532447"/>
                    <a:gd name="connsiteY12" fmla="*/ 435292 h 595312"/>
                    <a:gd name="connsiteX13" fmla="*/ 417195 w 532447"/>
                    <a:gd name="connsiteY13" fmla="*/ 380047 h 595312"/>
                    <a:gd name="connsiteX14" fmla="*/ 532447 w 532447"/>
                    <a:gd name="connsiteY14" fmla="*/ 490538 h 595312"/>
                    <a:gd name="connsiteX15" fmla="*/ 445770 w 532447"/>
                    <a:gd name="connsiteY15" fmla="*/ 564833 h 595312"/>
                    <a:gd name="connsiteX16" fmla="*/ 304800 w 532447"/>
                    <a:gd name="connsiteY16" fmla="*/ 595313 h 595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32447" h="595312">
                      <a:moveTo>
                        <a:pt x="304800" y="595313"/>
                      </a:moveTo>
                      <a:cubicBezTo>
                        <a:pt x="217170" y="595313"/>
                        <a:pt x="144780" y="567690"/>
                        <a:pt x="86678" y="512445"/>
                      </a:cubicBezTo>
                      <a:cubicBezTo>
                        <a:pt x="29528" y="457200"/>
                        <a:pt x="0" y="385763"/>
                        <a:pt x="0" y="297180"/>
                      </a:cubicBezTo>
                      <a:cubicBezTo>
                        <a:pt x="0" y="209550"/>
                        <a:pt x="28575" y="138113"/>
                        <a:pt x="86678" y="82867"/>
                      </a:cubicBezTo>
                      <a:cubicBezTo>
                        <a:pt x="143828" y="27623"/>
                        <a:pt x="217170" y="0"/>
                        <a:pt x="304800" y="0"/>
                      </a:cubicBezTo>
                      <a:cubicBezTo>
                        <a:pt x="360045" y="0"/>
                        <a:pt x="406718" y="10477"/>
                        <a:pt x="445770" y="30480"/>
                      </a:cubicBezTo>
                      <a:cubicBezTo>
                        <a:pt x="484822" y="50483"/>
                        <a:pt x="513397" y="75248"/>
                        <a:pt x="532447" y="104775"/>
                      </a:cubicBezTo>
                      <a:lnTo>
                        <a:pt x="417195" y="214313"/>
                      </a:lnTo>
                      <a:cubicBezTo>
                        <a:pt x="393383" y="178117"/>
                        <a:pt x="358140" y="160020"/>
                        <a:pt x="312420" y="160020"/>
                      </a:cubicBezTo>
                      <a:cubicBezTo>
                        <a:pt x="274320" y="160020"/>
                        <a:pt x="243840" y="172403"/>
                        <a:pt x="219075" y="197167"/>
                      </a:cubicBezTo>
                      <a:cubicBezTo>
                        <a:pt x="194310" y="221933"/>
                        <a:pt x="181928" y="255270"/>
                        <a:pt x="181928" y="297180"/>
                      </a:cubicBezTo>
                      <a:cubicBezTo>
                        <a:pt x="181928" y="339090"/>
                        <a:pt x="194310" y="373380"/>
                        <a:pt x="219075" y="398145"/>
                      </a:cubicBezTo>
                      <a:cubicBezTo>
                        <a:pt x="243840" y="422910"/>
                        <a:pt x="274320" y="435292"/>
                        <a:pt x="312420" y="435292"/>
                      </a:cubicBezTo>
                      <a:cubicBezTo>
                        <a:pt x="357188" y="435292"/>
                        <a:pt x="391478" y="417195"/>
                        <a:pt x="417195" y="380047"/>
                      </a:cubicBezTo>
                      <a:lnTo>
                        <a:pt x="532447" y="490538"/>
                      </a:lnTo>
                      <a:cubicBezTo>
                        <a:pt x="513397" y="519113"/>
                        <a:pt x="483870" y="543878"/>
                        <a:pt x="445770" y="564833"/>
                      </a:cubicBezTo>
                      <a:cubicBezTo>
                        <a:pt x="407670" y="584835"/>
                        <a:pt x="360045" y="595313"/>
                        <a:pt x="304800" y="59531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6" name="Полилиния: фигура 55">
                  <a:extLst>
                    <a:ext uri="{FF2B5EF4-FFF2-40B4-BE49-F238E27FC236}">
                      <a16:creationId xmlns:a16="http://schemas.microsoft.com/office/drawing/2014/main" id="{A76D7281-AD29-4259-BE6C-C9EA07E6DD73}"/>
                    </a:ext>
                  </a:extLst>
                </p:cNvPr>
                <p:cNvSpPr/>
                <p:nvPr/>
              </p:nvSpPr>
              <p:spPr>
                <a:xfrm>
                  <a:off x="3779766" y="1477327"/>
                  <a:ext cx="554355" cy="782954"/>
                </a:xfrm>
                <a:custGeom>
                  <a:avLst/>
                  <a:gdLst>
                    <a:gd name="connsiteX0" fmla="*/ 554355 w 554355"/>
                    <a:gd name="connsiteY0" fmla="*/ 782955 h 782954"/>
                    <a:gd name="connsiteX1" fmla="*/ 377190 w 554355"/>
                    <a:gd name="connsiteY1" fmla="*/ 782955 h 782954"/>
                    <a:gd name="connsiteX2" fmla="*/ 377190 w 554355"/>
                    <a:gd name="connsiteY2" fmla="*/ 453390 h 782954"/>
                    <a:gd name="connsiteX3" fmla="*/ 284797 w 554355"/>
                    <a:gd name="connsiteY3" fmla="*/ 361950 h 782954"/>
                    <a:gd name="connsiteX4" fmla="*/ 177165 w 554355"/>
                    <a:gd name="connsiteY4" fmla="*/ 417195 h 782954"/>
                    <a:gd name="connsiteX5" fmla="*/ 177165 w 554355"/>
                    <a:gd name="connsiteY5" fmla="*/ 782955 h 782954"/>
                    <a:gd name="connsiteX6" fmla="*/ 0 w 554355"/>
                    <a:gd name="connsiteY6" fmla="*/ 782955 h 782954"/>
                    <a:gd name="connsiteX7" fmla="*/ 0 w 554355"/>
                    <a:gd name="connsiteY7" fmla="*/ 0 h 782954"/>
                    <a:gd name="connsiteX8" fmla="*/ 177165 w 554355"/>
                    <a:gd name="connsiteY8" fmla="*/ 0 h 782954"/>
                    <a:gd name="connsiteX9" fmla="*/ 177165 w 554355"/>
                    <a:gd name="connsiteY9" fmla="*/ 284797 h 782954"/>
                    <a:gd name="connsiteX10" fmla="*/ 369570 w 554355"/>
                    <a:gd name="connsiteY10" fmla="*/ 201930 h 782954"/>
                    <a:gd name="connsiteX11" fmla="*/ 507683 w 554355"/>
                    <a:gd name="connsiteY11" fmla="*/ 249555 h 782954"/>
                    <a:gd name="connsiteX12" fmla="*/ 553403 w 554355"/>
                    <a:gd name="connsiteY12" fmla="*/ 379095 h 782954"/>
                    <a:gd name="connsiteX13" fmla="*/ 553403 w 554355"/>
                    <a:gd name="connsiteY13" fmla="*/ 782955 h 782954"/>
                    <a:gd name="connsiteX14" fmla="*/ 554355 w 554355"/>
                    <a:gd name="connsiteY14" fmla="*/ 782955 h 782954"/>
                    <a:gd name="connsiteX15" fmla="*/ 554355 w 554355"/>
                    <a:gd name="connsiteY15" fmla="*/ 782955 h 782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54355" h="782954">
                      <a:moveTo>
                        <a:pt x="554355" y="782955"/>
                      </a:moveTo>
                      <a:lnTo>
                        <a:pt x="377190" y="782955"/>
                      </a:lnTo>
                      <a:lnTo>
                        <a:pt x="377190" y="453390"/>
                      </a:lnTo>
                      <a:cubicBezTo>
                        <a:pt x="377190" y="392430"/>
                        <a:pt x="346710" y="361950"/>
                        <a:pt x="284797" y="361950"/>
                      </a:cubicBezTo>
                      <a:cubicBezTo>
                        <a:pt x="242888" y="361950"/>
                        <a:pt x="206693" y="380047"/>
                        <a:pt x="177165" y="417195"/>
                      </a:cubicBezTo>
                      <a:lnTo>
                        <a:pt x="177165" y="782955"/>
                      </a:lnTo>
                      <a:lnTo>
                        <a:pt x="0" y="782955"/>
                      </a:lnTo>
                      <a:lnTo>
                        <a:pt x="0" y="0"/>
                      </a:lnTo>
                      <a:lnTo>
                        <a:pt x="177165" y="0"/>
                      </a:lnTo>
                      <a:lnTo>
                        <a:pt x="177165" y="284797"/>
                      </a:lnTo>
                      <a:cubicBezTo>
                        <a:pt x="223838" y="229552"/>
                        <a:pt x="288608" y="201930"/>
                        <a:pt x="369570" y="201930"/>
                      </a:cubicBezTo>
                      <a:cubicBezTo>
                        <a:pt x="431483" y="201930"/>
                        <a:pt x="477203" y="218122"/>
                        <a:pt x="507683" y="249555"/>
                      </a:cubicBezTo>
                      <a:cubicBezTo>
                        <a:pt x="538163" y="280988"/>
                        <a:pt x="553403" y="324803"/>
                        <a:pt x="553403" y="379095"/>
                      </a:cubicBezTo>
                      <a:lnTo>
                        <a:pt x="553403" y="782955"/>
                      </a:lnTo>
                      <a:lnTo>
                        <a:pt x="554355" y="782955"/>
                      </a:lnTo>
                      <a:lnTo>
                        <a:pt x="554355" y="78295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5" name="Рисунок 6">
                <a:extLst>
                  <a:ext uri="{FF2B5EF4-FFF2-40B4-BE49-F238E27FC236}">
                    <a16:creationId xmlns:a16="http://schemas.microsoft.com/office/drawing/2014/main" id="{12E9F286-3A1D-42E5-BA8D-DB51D1D50781}"/>
                  </a:ext>
                </a:extLst>
              </p:cNvPr>
              <p:cNvGrpSpPr/>
              <p:nvPr/>
            </p:nvGrpSpPr>
            <p:grpSpPr>
              <a:xfrm>
                <a:off x="2130989" y="605790"/>
                <a:ext cx="3016567" cy="797242"/>
                <a:chOff x="2130989" y="605790"/>
                <a:chExt cx="3016567" cy="797242"/>
              </a:xfrm>
              <a:solidFill>
                <a:schemeClr val="accent1"/>
              </a:solidFill>
            </p:grpSpPr>
            <p:sp>
              <p:nvSpPr>
                <p:cNvPr id="46" name="Полилиния: фигура 45">
                  <a:extLst>
                    <a:ext uri="{FF2B5EF4-FFF2-40B4-BE49-F238E27FC236}">
                      <a16:creationId xmlns:a16="http://schemas.microsoft.com/office/drawing/2014/main" id="{D8B2FC79-EEAB-4DB2-9758-7E8E4E942D6B}"/>
                    </a:ext>
                  </a:extLst>
                </p:cNvPr>
                <p:cNvSpPr/>
                <p:nvPr/>
              </p:nvSpPr>
              <p:spPr>
                <a:xfrm>
                  <a:off x="2130989" y="666749"/>
                  <a:ext cx="397192" cy="736282"/>
                </a:xfrm>
                <a:custGeom>
                  <a:avLst/>
                  <a:gdLst>
                    <a:gd name="connsiteX0" fmla="*/ 266700 w 397192"/>
                    <a:gd name="connsiteY0" fmla="*/ 736283 h 736282"/>
                    <a:gd name="connsiteX1" fmla="*/ 137160 w 397192"/>
                    <a:gd name="connsiteY1" fmla="*/ 694373 h 736282"/>
                    <a:gd name="connsiteX2" fmla="*/ 92392 w 397192"/>
                    <a:gd name="connsiteY2" fmla="*/ 569595 h 736282"/>
                    <a:gd name="connsiteX3" fmla="*/ 92392 w 397192"/>
                    <a:gd name="connsiteY3" fmla="*/ 312420 h 736282"/>
                    <a:gd name="connsiteX4" fmla="*/ 0 w 397192"/>
                    <a:gd name="connsiteY4" fmla="*/ 312420 h 736282"/>
                    <a:gd name="connsiteX5" fmla="*/ 0 w 397192"/>
                    <a:gd name="connsiteY5" fmla="*/ 155258 h 736282"/>
                    <a:gd name="connsiteX6" fmla="*/ 92392 w 397192"/>
                    <a:gd name="connsiteY6" fmla="*/ 155258 h 736282"/>
                    <a:gd name="connsiteX7" fmla="*/ 92392 w 397192"/>
                    <a:gd name="connsiteY7" fmla="*/ 0 h 736282"/>
                    <a:gd name="connsiteX8" fmla="*/ 268605 w 397192"/>
                    <a:gd name="connsiteY8" fmla="*/ 0 h 736282"/>
                    <a:gd name="connsiteX9" fmla="*/ 268605 w 397192"/>
                    <a:gd name="connsiteY9" fmla="*/ 155258 h 736282"/>
                    <a:gd name="connsiteX10" fmla="*/ 381952 w 397192"/>
                    <a:gd name="connsiteY10" fmla="*/ 155258 h 736282"/>
                    <a:gd name="connsiteX11" fmla="*/ 381952 w 397192"/>
                    <a:gd name="connsiteY11" fmla="*/ 312420 h 736282"/>
                    <a:gd name="connsiteX12" fmla="*/ 268605 w 397192"/>
                    <a:gd name="connsiteY12" fmla="*/ 312420 h 736282"/>
                    <a:gd name="connsiteX13" fmla="*/ 268605 w 397192"/>
                    <a:gd name="connsiteY13" fmla="*/ 519113 h 736282"/>
                    <a:gd name="connsiteX14" fmla="*/ 281940 w 397192"/>
                    <a:gd name="connsiteY14" fmla="*/ 561023 h 736282"/>
                    <a:gd name="connsiteX15" fmla="*/ 318135 w 397192"/>
                    <a:gd name="connsiteY15" fmla="*/ 577215 h 736282"/>
                    <a:gd name="connsiteX16" fmla="*/ 362902 w 397192"/>
                    <a:gd name="connsiteY16" fmla="*/ 562928 h 736282"/>
                    <a:gd name="connsiteX17" fmla="*/ 397192 w 397192"/>
                    <a:gd name="connsiteY17" fmla="*/ 699135 h 736282"/>
                    <a:gd name="connsiteX18" fmla="*/ 266700 w 397192"/>
                    <a:gd name="connsiteY18" fmla="*/ 736283 h 736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97192" h="736282">
                      <a:moveTo>
                        <a:pt x="266700" y="736283"/>
                      </a:moveTo>
                      <a:cubicBezTo>
                        <a:pt x="209550" y="736283"/>
                        <a:pt x="166688" y="721995"/>
                        <a:pt x="137160" y="694373"/>
                      </a:cubicBezTo>
                      <a:cubicBezTo>
                        <a:pt x="107633" y="665798"/>
                        <a:pt x="92392" y="624840"/>
                        <a:pt x="92392" y="569595"/>
                      </a:cubicBezTo>
                      <a:lnTo>
                        <a:pt x="92392" y="312420"/>
                      </a:lnTo>
                      <a:lnTo>
                        <a:pt x="0" y="312420"/>
                      </a:lnTo>
                      <a:lnTo>
                        <a:pt x="0" y="155258"/>
                      </a:lnTo>
                      <a:lnTo>
                        <a:pt x="92392" y="155258"/>
                      </a:lnTo>
                      <a:lnTo>
                        <a:pt x="92392" y="0"/>
                      </a:lnTo>
                      <a:lnTo>
                        <a:pt x="268605" y="0"/>
                      </a:lnTo>
                      <a:lnTo>
                        <a:pt x="268605" y="155258"/>
                      </a:lnTo>
                      <a:lnTo>
                        <a:pt x="381952" y="155258"/>
                      </a:lnTo>
                      <a:lnTo>
                        <a:pt x="381952" y="312420"/>
                      </a:lnTo>
                      <a:lnTo>
                        <a:pt x="268605" y="312420"/>
                      </a:lnTo>
                      <a:lnTo>
                        <a:pt x="268605" y="519113"/>
                      </a:lnTo>
                      <a:cubicBezTo>
                        <a:pt x="268605" y="536258"/>
                        <a:pt x="273367" y="550545"/>
                        <a:pt x="281940" y="561023"/>
                      </a:cubicBezTo>
                      <a:cubicBezTo>
                        <a:pt x="290513" y="571500"/>
                        <a:pt x="302895" y="577215"/>
                        <a:pt x="318135" y="577215"/>
                      </a:cubicBezTo>
                      <a:cubicBezTo>
                        <a:pt x="340042" y="577215"/>
                        <a:pt x="355283" y="572453"/>
                        <a:pt x="362902" y="562928"/>
                      </a:cubicBezTo>
                      <a:lnTo>
                        <a:pt x="397192" y="699135"/>
                      </a:lnTo>
                      <a:cubicBezTo>
                        <a:pt x="372427" y="723900"/>
                        <a:pt x="328613" y="736283"/>
                        <a:pt x="266700" y="73628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7" name="Полилиния: фигура 46">
                  <a:extLst>
                    <a:ext uri="{FF2B5EF4-FFF2-40B4-BE49-F238E27FC236}">
                      <a16:creationId xmlns:a16="http://schemas.microsoft.com/office/drawing/2014/main" id="{D93073DA-B8C4-43D5-ACA7-80D4127AE235}"/>
                    </a:ext>
                  </a:extLst>
                </p:cNvPr>
                <p:cNvSpPr/>
                <p:nvPr/>
              </p:nvSpPr>
              <p:spPr>
                <a:xfrm>
                  <a:off x="2554851" y="808672"/>
                  <a:ext cx="541972" cy="594359"/>
                </a:xfrm>
                <a:custGeom>
                  <a:avLst/>
                  <a:gdLst>
                    <a:gd name="connsiteX0" fmla="*/ 541973 w 541972"/>
                    <a:gd name="connsiteY0" fmla="*/ 580073 h 594359"/>
                    <a:gd name="connsiteX1" fmla="*/ 364808 w 541972"/>
                    <a:gd name="connsiteY1" fmla="*/ 580073 h 594359"/>
                    <a:gd name="connsiteX2" fmla="*/ 364808 w 541972"/>
                    <a:gd name="connsiteY2" fmla="*/ 523875 h 594359"/>
                    <a:gd name="connsiteX3" fmla="*/ 291465 w 541972"/>
                    <a:gd name="connsiteY3" fmla="*/ 575310 h 594359"/>
                    <a:gd name="connsiteX4" fmla="*/ 191452 w 541972"/>
                    <a:gd name="connsiteY4" fmla="*/ 594360 h 594359"/>
                    <a:gd name="connsiteX5" fmla="*/ 59055 w 541972"/>
                    <a:gd name="connsiteY5" fmla="*/ 545783 h 594359"/>
                    <a:gd name="connsiteX6" fmla="*/ 0 w 541972"/>
                    <a:gd name="connsiteY6" fmla="*/ 407670 h 594359"/>
                    <a:gd name="connsiteX7" fmla="*/ 57150 w 541972"/>
                    <a:gd name="connsiteY7" fmla="*/ 269558 h 594359"/>
                    <a:gd name="connsiteX8" fmla="*/ 190500 w 541972"/>
                    <a:gd name="connsiteY8" fmla="*/ 225742 h 594359"/>
                    <a:gd name="connsiteX9" fmla="*/ 362902 w 541972"/>
                    <a:gd name="connsiteY9" fmla="*/ 291465 h 594359"/>
                    <a:gd name="connsiteX10" fmla="*/ 362902 w 541972"/>
                    <a:gd name="connsiteY10" fmla="*/ 223837 h 594359"/>
                    <a:gd name="connsiteX11" fmla="*/ 333375 w 541972"/>
                    <a:gd name="connsiteY11" fmla="*/ 163830 h 594359"/>
                    <a:gd name="connsiteX12" fmla="*/ 250508 w 541972"/>
                    <a:gd name="connsiteY12" fmla="*/ 141923 h 594359"/>
                    <a:gd name="connsiteX13" fmla="*/ 92392 w 541972"/>
                    <a:gd name="connsiteY13" fmla="*/ 201930 h 594359"/>
                    <a:gd name="connsiteX14" fmla="*/ 28575 w 541972"/>
                    <a:gd name="connsiteY14" fmla="*/ 87630 h 594359"/>
                    <a:gd name="connsiteX15" fmla="*/ 280987 w 541972"/>
                    <a:gd name="connsiteY15" fmla="*/ 0 h 594359"/>
                    <a:gd name="connsiteX16" fmla="*/ 378142 w 541972"/>
                    <a:gd name="connsiteY16" fmla="*/ 11430 h 594359"/>
                    <a:gd name="connsiteX17" fmla="*/ 460058 w 541972"/>
                    <a:gd name="connsiteY17" fmla="*/ 47625 h 594359"/>
                    <a:gd name="connsiteX18" fmla="*/ 519112 w 541972"/>
                    <a:gd name="connsiteY18" fmla="*/ 118110 h 594359"/>
                    <a:gd name="connsiteX19" fmla="*/ 540068 w 541972"/>
                    <a:gd name="connsiteY19" fmla="*/ 227648 h 594359"/>
                    <a:gd name="connsiteX20" fmla="*/ 540068 w 541972"/>
                    <a:gd name="connsiteY20" fmla="*/ 580073 h 594359"/>
                    <a:gd name="connsiteX21" fmla="*/ 541973 w 541972"/>
                    <a:gd name="connsiteY21" fmla="*/ 580073 h 594359"/>
                    <a:gd name="connsiteX22" fmla="*/ 265748 w 541972"/>
                    <a:gd name="connsiteY22" fmla="*/ 475298 h 594359"/>
                    <a:gd name="connsiteX23" fmla="*/ 364808 w 541972"/>
                    <a:gd name="connsiteY23" fmla="*/ 434340 h 594359"/>
                    <a:gd name="connsiteX24" fmla="*/ 364808 w 541972"/>
                    <a:gd name="connsiteY24" fmla="*/ 383858 h 594359"/>
                    <a:gd name="connsiteX25" fmla="*/ 265748 w 541972"/>
                    <a:gd name="connsiteY25" fmla="*/ 343853 h 594359"/>
                    <a:gd name="connsiteX26" fmla="*/ 201930 w 541972"/>
                    <a:gd name="connsiteY26" fmla="*/ 360998 h 594359"/>
                    <a:gd name="connsiteX27" fmla="*/ 176213 w 541972"/>
                    <a:gd name="connsiteY27" fmla="*/ 409575 h 594359"/>
                    <a:gd name="connsiteX28" fmla="*/ 201930 w 541972"/>
                    <a:gd name="connsiteY28" fmla="*/ 458152 h 594359"/>
                    <a:gd name="connsiteX29" fmla="*/ 265748 w 541972"/>
                    <a:gd name="connsiteY29" fmla="*/ 475298 h 594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41972" h="594359">
                      <a:moveTo>
                        <a:pt x="541973" y="580073"/>
                      </a:moveTo>
                      <a:lnTo>
                        <a:pt x="364808" y="580073"/>
                      </a:lnTo>
                      <a:lnTo>
                        <a:pt x="364808" y="523875"/>
                      </a:lnTo>
                      <a:cubicBezTo>
                        <a:pt x="346710" y="544830"/>
                        <a:pt x="322898" y="561975"/>
                        <a:pt x="291465" y="575310"/>
                      </a:cubicBezTo>
                      <a:cubicBezTo>
                        <a:pt x="260033" y="588645"/>
                        <a:pt x="226695" y="594360"/>
                        <a:pt x="191452" y="594360"/>
                      </a:cubicBezTo>
                      <a:cubicBezTo>
                        <a:pt x="142875" y="594360"/>
                        <a:pt x="99060" y="578168"/>
                        <a:pt x="59055" y="545783"/>
                      </a:cubicBezTo>
                      <a:cubicBezTo>
                        <a:pt x="19050" y="513398"/>
                        <a:pt x="0" y="467677"/>
                        <a:pt x="0" y="407670"/>
                      </a:cubicBezTo>
                      <a:cubicBezTo>
                        <a:pt x="0" y="344805"/>
                        <a:pt x="19050" y="299085"/>
                        <a:pt x="57150" y="269558"/>
                      </a:cubicBezTo>
                      <a:cubicBezTo>
                        <a:pt x="95250" y="240030"/>
                        <a:pt x="140017" y="225742"/>
                        <a:pt x="190500" y="225742"/>
                      </a:cubicBezTo>
                      <a:cubicBezTo>
                        <a:pt x="271462" y="225742"/>
                        <a:pt x="328612" y="247650"/>
                        <a:pt x="362902" y="291465"/>
                      </a:cubicBezTo>
                      <a:lnTo>
                        <a:pt x="362902" y="223837"/>
                      </a:lnTo>
                      <a:cubicBezTo>
                        <a:pt x="362902" y="199073"/>
                        <a:pt x="353377" y="179070"/>
                        <a:pt x="333375" y="163830"/>
                      </a:cubicBezTo>
                      <a:cubicBezTo>
                        <a:pt x="313373" y="148590"/>
                        <a:pt x="285750" y="141923"/>
                        <a:pt x="250508" y="141923"/>
                      </a:cubicBezTo>
                      <a:cubicBezTo>
                        <a:pt x="191452" y="141923"/>
                        <a:pt x="139065" y="161925"/>
                        <a:pt x="92392" y="201930"/>
                      </a:cubicBezTo>
                      <a:lnTo>
                        <a:pt x="28575" y="87630"/>
                      </a:lnTo>
                      <a:cubicBezTo>
                        <a:pt x="96202" y="28575"/>
                        <a:pt x="180023" y="0"/>
                        <a:pt x="280987" y="0"/>
                      </a:cubicBezTo>
                      <a:cubicBezTo>
                        <a:pt x="316230" y="0"/>
                        <a:pt x="348615" y="3810"/>
                        <a:pt x="378142" y="11430"/>
                      </a:cubicBezTo>
                      <a:cubicBezTo>
                        <a:pt x="407670" y="19050"/>
                        <a:pt x="435292" y="30480"/>
                        <a:pt x="460058" y="47625"/>
                      </a:cubicBezTo>
                      <a:cubicBezTo>
                        <a:pt x="484823" y="63817"/>
                        <a:pt x="504825" y="87630"/>
                        <a:pt x="519112" y="118110"/>
                      </a:cubicBezTo>
                      <a:cubicBezTo>
                        <a:pt x="533400" y="148590"/>
                        <a:pt x="540068" y="184785"/>
                        <a:pt x="540068" y="227648"/>
                      </a:cubicBezTo>
                      <a:lnTo>
                        <a:pt x="540068" y="580073"/>
                      </a:lnTo>
                      <a:cubicBezTo>
                        <a:pt x="540068" y="580073"/>
                        <a:pt x="541973" y="580073"/>
                        <a:pt x="541973" y="580073"/>
                      </a:cubicBezTo>
                      <a:close/>
                      <a:moveTo>
                        <a:pt x="265748" y="475298"/>
                      </a:moveTo>
                      <a:cubicBezTo>
                        <a:pt x="313373" y="475298"/>
                        <a:pt x="346710" y="461962"/>
                        <a:pt x="364808" y="434340"/>
                      </a:cubicBezTo>
                      <a:lnTo>
                        <a:pt x="364808" y="383858"/>
                      </a:lnTo>
                      <a:cubicBezTo>
                        <a:pt x="345758" y="357187"/>
                        <a:pt x="312420" y="343853"/>
                        <a:pt x="265748" y="343853"/>
                      </a:cubicBezTo>
                      <a:cubicBezTo>
                        <a:pt x="240030" y="343853"/>
                        <a:pt x="219075" y="349568"/>
                        <a:pt x="201930" y="360998"/>
                      </a:cubicBezTo>
                      <a:cubicBezTo>
                        <a:pt x="184785" y="372428"/>
                        <a:pt x="176213" y="388620"/>
                        <a:pt x="176213" y="409575"/>
                      </a:cubicBezTo>
                      <a:cubicBezTo>
                        <a:pt x="176213" y="430530"/>
                        <a:pt x="184785" y="446723"/>
                        <a:pt x="201930" y="458152"/>
                      </a:cubicBezTo>
                      <a:cubicBezTo>
                        <a:pt x="219075" y="469583"/>
                        <a:pt x="240983" y="475298"/>
                        <a:pt x="265748" y="47529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8" name="Полилиния: фигура 47">
                  <a:extLst>
                    <a:ext uri="{FF2B5EF4-FFF2-40B4-BE49-F238E27FC236}">
                      <a16:creationId xmlns:a16="http://schemas.microsoft.com/office/drawing/2014/main" id="{2BDFFEB0-2ACC-4BCB-968B-6084A8332261}"/>
                    </a:ext>
                  </a:extLst>
                </p:cNvPr>
                <p:cNvSpPr/>
                <p:nvPr/>
              </p:nvSpPr>
              <p:spPr>
                <a:xfrm>
                  <a:off x="3215886" y="605790"/>
                  <a:ext cx="177164" cy="782954"/>
                </a:xfrm>
                <a:custGeom>
                  <a:avLst/>
                  <a:gdLst>
                    <a:gd name="connsiteX0" fmla="*/ 177165 w 177164"/>
                    <a:gd name="connsiteY0" fmla="*/ 782955 h 782954"/>
                    <a:gd name="connsiteX1" fmla="*/ 0 w 177164"/>
                    <a:gd name="connsiteY1" fmla="*/ 782955 h 782954"/>
                    <a:gd name="connsiteX2" fmla="*/ 0 w 177164"/>
                    <a:gd name="connsiteY2" fmla="*/ 0 h 782954"/>
                    <a:gd name="connsiteX3" fmla="*/ 177165 w 177164"/>
                    <a:gd name="connsiteY3" fmla="*/ 0 h 782954"/>
                    <a:gd name="connsiteX4" fmla="*/ 177165 w 177164"/>
                    <a:gd name="connsiteY4" fmla="*/ 782955 h 782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7164" h="782954">
                      <a:moveTo>
                        <a:pt x="177165" y="782955"/>
                      </a:moveTo>
                      <a:lnTo>
                        <a:pt x="0" y="782955"/>
                      </a:lnTo>
                      <a:lnTo>
                        <a:pt x="0" y="0"/>
                      </a:lnTo>
                      <a:lnTo>
                        <a:pt x="177165" y="0"/>
                      </a:lnTo>
                      <a:lnTo>
                        <a:pt x="177165" y="78295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9" name="Полилиния: фигура 48">
                  <a:extLst>
                    <a:ext uri="{FF2B5EF4-FFF2-40B4-BE49-F238E27FC236}">
                      <a16:creationId xmlns:a16="http://schemas.microsoft.com/office/drawing/2014/main" id="{47721E25-26D1-4AB3-B78A-86D7E6D9EE3E}"/>
                    </a:ext>
                  </a:extLst>
                </p:cNvPr>
                <p:cNvSpPr/>
                <p:nvPr/>
              </p:nvSpPr>
              <p:spPr>
                <a:xfrm>
                  <a:off x="4133144" y="808672"/>
                  <a:ext cx="554355" cy="580072"/>
                </a:xfrm>
                <a:custGeom>
                  <a:avLst/>
                  <a:gdLst>
                    <a:gd name="connsiteX0" fmla="*/ 554355 w 554355"/>
                    <a:gd name="connsiteY0" fmla="*/ 580073 h 580072"/>
                    <a:gd name="connsiteX1" fmla="*/ 377190 w 554355"/>
                    <a:gd name="connsiteY1" fmla="*/ 580073 h 580072"/>
                    <a:gd name="connsiteX2" fmla="*/ 377190 w 554355"/>
                    <a:gd name="connsiteY2" fmla="*/ 252412 h 580072"/>
                    <a:gd name="connsiteX3" fmla="*/ 285750 w 554355"/>
                    <a:gd name="connsiteY3" fmla="*/ 158115 h 580072"/>
                    <a:gd name="connsiteX4" fmla="*/ 177165 w 554355"/>
                    <a:gd name="connsiteY4" fmla="*/ 213360 h 580072"/>
                    <a:gd name="connsiteX5" fmla="*/ 177165 w 554355"/>
                    <a:gd name="connsiteY5" fmla="*/ 579120 h 580072"/>
                    <a:gd name="connsiteX6" fmla="*/ 0 w 554355"/>
                    <a:gd name="connsiteY6" fmla="*/ 579120 h 580072"/>
                    <a:gd name="connsiteX7" fmla="*/ 0 w 554355"/>
                    <a:gd name="connsiteY7" fmla="*/ 13335 h 580072"/>
                    <a:gd name="connsiteX8" fmla="*/ 177165 w 554355"/>
                    <a:gd name="connsiteY8" fmla="*/ 13335 h 580072"/>
                    <a:gd name="connsiteX9" fmla="*/ 177165 w 554355"/>
                    <a:gd name="connsiteY9" fmla="*/ 82867 h 580072"/>
                    <a:gd name="connsiteX10" fmla="*/ 369570 w 554355"/>
                    <a:gd name="connsiteY10" fmla="*/ 0 h 580072"/>
                    <a:gd name="connsiteX11" fmla="*/ 507682 w 554355"/>
                    <a:gd name="connsiteY11" fmla="*/ 48578 h 580072"/>
                    <a:gd name="connsiteX12" fmla="*/ 553403 w 554355"/>
                    <a:gd name="connsiteY12" fmla="*/ 179070 h 580072"/>
                    <a:gd name="connsiteX13" fmla="*/ 553403 w 554355"/>
                    <a:gd name="connsiteY13" fmla="*/ 580073 h 580072"/>
                    <a:gd name="connsiteX14" fmla="*/ 554355 w 554355"/>
                    <a:gd name="connsiteY14" fmla="*/ 580073 h 580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54355" h="580072">
                      <a:moveTo>
                        <a:pt x="554355" y="580073"/>
                      </a:moveTo>
                      <a:lnTo>
                        <a:pt x="377190" y="580073"/>
                      </a:lnTo>
                      <a:lnTo>
                        <a:pt x="377190" y="252412"/>
                      </a:lnTo>
                      <a:cubicBezTo>
                        <a:pt x="377190" y="189548"/>
                        <a:pt x="346710" y="158115"/>
                        <a:pt x="285750" y="158115"/>
                      </a:cubicBezTo>
                      <a:cubicBezTo>
                        <a:pt x="242888" y="158115"/>
                        <a:pt x="206693" y="176212"/>
                        <a:pt x="177165" y="213360"/>
                      </a:cubicBezTo>
                      <a:lnTo>
                        <a:pt x="177165" y="579120"/>
                      </a:lnTo>
                      <a:lnTo>
                        <a:pt x="0" y="579120"/>
                      </a:lnTo>
                      <a:lnTo>
                        <a:pt x="0" y="13335"/>
                      </a:lnTo>
                      <a:lnTo>
                        <a:pt x="177165" y="13335"/>
                      </a:lnTo>
                      <a:lnTo>
                        <a:pt x="177165" y="82867"/>
                      </a:lnTo>
                      <a:cubicBezTo>
                        <a:pt x="223838" y="27622"/>
                        <a:pt x="288607" y="0"/>
                        <a:pt x="369570" y="0"/>
                      </a:cubicBezTo>
                      <a:cubicBezTo>
                        <a:pt x="431482" y="0"/>
                        <a:pt x="477203" y="16192"/>
                        <a:pt x="507682" y="48578"/>
                      </a:cubicBezTo>
                      <a:cubicBezTo>
                        <a:pt x="538163" y="80963"/>
                        <a:pt x="553403" y="124778"/>
                        <a:pt x="553403" y="179070"/>
                      </a:cubicBezTo>
                      <a:lnTo>
                        <a:pt x="553403" y="580073"/>
                      </a:lnTo>
                      <a:lnTo>
                        <a:pt x="554355" y="58007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0" name="Полилиния: фигура 49">
                  <a:extLst>
                    <a:ext uri="{FF2B5EF4-FFF2-40B4-BE49-F238E27FC236}">
                      <a16:creationId xmlns:a16="http://schemas.microsoft.com/office/drawing/2014/main" id="{4F44F558-9106-493E-886A-D045A32A593B}"/>
                    </a:ext>
                  </a:extLst>
                </p:cNvPr>
                <p:cNvSpPr/>
                <p:nvPr/>
              </p:nvSpPr>
              <p:spPr>
                <a:xfrm>
                  <a:off x="4750363" y="666749"/>
                  <a:ext cx="397192" cy="736282"/>
                </a:xfrm>
                <a:custGeom>
                  <a:avLst/>
                  <a:gdLst>
                    <a:gd name="connsiteX0" fmla="*/ 266700 w 397192"/>
                    <a:gd name="connsiteY0" fmla="*/ 736283 h 736282"/>
                    <a:gd name="connsiteX1" fmla="*/ 137160 w 397192"/>
                    <a:gd name="connsiteY1" fmla="*/ 694373 h 736282"/>
                    <a:gd name="connsiteX2" fmla="*/ 92393 w 397192"/>
                    <a:gd name="connsiteY2" fmla="*/ 569595 h 736282"/>
                    <a:gd name="connsiteX3" fmla="*/ 92393 w 397192"/>
                    <a:gd name="connsiteY3" fmla="*/ 312420 h 736282"/>
                    <a:gd name="connsiteX4" fmla="*/ 0 w 397192"/>
                    <a:gd name="connsiteY4" fmla="*/ 312420 h 736282"/>
                    <a:gd name="connsiteX5" fmla="*/ 0 w 397192"/>
                    <a:gd name="connsiteY5" fmla="*/ 155258 h 736282"/>
                    <a:gd name="connsiteX6" fmla="*/ 92393 w 397192"/>
                    <a:gd name="connsiteY6" fmla="*/ 155258 h 736282"/>
                    <a:gd name="connsiteX7" fmla="*/ 92393 w 397192"/>
                    <a:gd name="connsiteY7" fmla="*/ 0 h 736282"/>
                    <a:gd name="connsiteX8" fmla="*/ 268605 w 397192"/>
                    <a:gd name="connsiteY8" fmla="*/ 0 h 736282"/>
                    <a:gd name="connsiteX9" fmla="*/ 268605 w 397192"/>
                    <a:gd name="connsiteY9" fmla="*/ 155258 h 736282"/>
                    <a:gd name="connsiteX10" fmla="*/ 381953 w 397192"/>
                    <a:gd name="connsiteY10" fmla="*/ 155258 h 736282"/>
                    <a:gd name="connsiteX11" fmla="*/ 381953 w 397192"/>
                    <a:gd name="connsiteY11" fmla="*/ 312420 h 736282"/>
                    <a:gd name="connsiteX12" fmla="*/ 268605 w 397192"/>
                    <a:gd name="connsiteY12" fmla="*/ 312420 h 736282"/>
                    <a:gd name="connsiteX13" fmla="*/ 268605 w 397192"/>
                    <a:gd name="connsiteY13" fmla="*/ 519113 h 736282"/>
                    <a:gd name="connsiteX14" fmla="*/ 281940 w 397192"/>
                    <a:gd name="connsiteY14" fmla="*/ 561023 h 736282"/>
                    <a:gd name="connsiteX15" fmla="*/ 318135 w 397192"/>
                    <a:gd name="connsiteY15" fmla="*/ 577215 h 736282"/>
                    <a:gd name="connsiteX16" fmla="*/ 362903 w 397192"/>
                    <a:gd name="connsiteY16" fmla="*/ 562928 h 736282"/>
                    <a:gd name="connsiteX17" fmla="*/ 397193 w 397192"/>
                    <a:gd name="connsiteY17" fmla="*/ 699135 h 736282"/>
                    <a:gd name="connsiteX18" fmla="*/ 266700 w 397192"/>
                    <a:gd name="connsiteY18" fmla="*/ 736283 h 736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97192" h="736282">
                      <a:moveTo>
                        <a:pt x="266700" y="736283"/>
                      </a:moveTo>
                      <a:cubicBezTo>
                        <a:pt x="209550" y="736283"/>
                        <a:pt x="166688" y="721995"/>
                        <a:pt x="137160" y="694373"/>
                      </a:cubicBezTo>
                      <a:cubicBezTo>
                        <a:pt x="107633" y="665798"/>
                        <a:pt x="92393" y="624840"/>
                        <a:pt x="92393" y="569595"/>
                      </a:cubicBezTo>
                      <a:lnTo>
                        <a:pt x="92393" y="312420"/>
                      </a:lnTo>
                      <a:lnTo>
                        <a:pt x="0" y="312420"/>
                      </a:lnTo>
                      <a:lnTo>
                        <a:pt x="0" y="155258"/>
                      </a:lnTo>
                      <a:lnTo>
                        <a:pt x="92393" y="155258"/>
                      </a:lnTo>
                      <a:lnTo>
                        <a:pt x="92393" y="0"/>
                      </a:lnTo>
                      <a:lnTo>
                        <a:pt x="268605" y="0"/>
                      </a:lnTo>
                      <a:lnTo>
                        <a:pt x="268605" y="155258"/>
                      </a:lnTo>
                      <a:lnTo>
                        <a:pt x="381953" y="155258"/>
                      </a:lnTo>
                      <a:lnTo>
                        <a:pt x="381953" y="312420"/>
                      </a:lnTo>
                      <a:lnTo>
                        <a:pt x="268605" y="312420"/>
                      </a:lnTo>
                      <a:lnTo>
                        <a:pt x="268605" y="519113"/>
                      </a:lnTo>
                      <a:cubicBezTo>
                        <a:pt x="268605" y="536258"/>
                        <a:pt x="273368" y="550545"/>
                        <a:pt x="281940" y="561023"/>
                      </a:cubicBezTo>
                      <a:cubicBezTo>
                        <a:pt x="290513" y="571500"/>
                        <a:pt x="302895" y="577215"/>
                        <a:pt x="318135" y="577215"/>
                      </a:cubicBezTo>
                      <a:cubicBezTo>
                        <a:pt x="340043" y="577215"/>
                        <a:pt x="355283" y="572453"/>
                        <a:pt x="362903" y="562928"/>
                      </a:cubicBezTo>
                      <a:lnTo>
                        <a:pt x="397193" y="699135"/>
                      </a:lnTo>
                      <a:cubicBezTo>
                        <a:pt x="372428" y="723900"/>
                        <a:pt x="328613" y="736283"/>
                        <a:pt x="266700" y="73628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1" name="Полилиния: фигура 50">
                  <a:extLst>
                    <a:ext uri="{FF2B5EF4-FFF2-40B4-BE49-F238E27FC236}">
                      <a16:creationId xmlns:a16="http://schemas.microsoft.com/office/drawing/2014/main" id="{60CCDA16-1749-4E27-8917-3F43A4E57590}"/>
                    </a:ext>
                  </a:extLst>
                </p:cNvPr>
                <p:cNvSpPr/>
                <p:nvPr/>
              </p:nvSpPr>
              <p:spPr>
                <a:xfrm>
                  <a:off x="3517805" y="1215695"/>
                  <a:ext cx="496348" cy="186860"/>
                </a:xfrm>
                <a:custGeom>
                  <a:avLst/>
                  <a:gdLst>
                    <a:gd name="connsiteX0" fmla="*/ 460081 w 496348"/>
                    <a:gd name="connsiteY0" fmla="*/ 113995 h 186860"/>
                    <a:gd name="connsiteX1" fmla="*/ 36219 w 496348"/>
                    <a:gd name="connsiteY1" fmla="*/ 113995 h 186860"/>
                    <a:gd name="connsiteX2" fmla="*/ 10501 w 496348"/>
                    <a:gd name="connsiteY2" fmla="*/ 15887 h 186860"/>
                    <a:gd name="connsiteX3" fmla="*/ 11454 w 496348"/>
                    <a:gd name="connsiteY3" fmla="*/ 14934 h 186860"/>
                    <a:gd name="connsiteX4" fmla="*/ 92416 w 496348"/>
                    <a:gd name="connsiteY4" fmla="*/ 15887 h 186860"/>
                    <a:gd name="connsiteX5" fmla="*/ 404836 w 496348"/>
                    <a:gd name="connsiteY5" fmla="*/ 15887 h 186860"/>
                    <a:gd name="connsiteX6" fmla="*/ 485799 w 496348"/>
                    <a:gd name="connsiteY6" fmla="*/ 14934 h 186860"/>
                    <a:gd name="connsiteX7" fmla="*/ 486751 w 496348"/>
                    <a:gd name="connsiteY7" fmla="*/ 15887 h 186860"/>
                    <a:gd name="connsiteX8" fmla="*/ 460081 w 496348"/>
                    <a:gd name="connsiteY8" fmla="*/ 113995 h 186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348" h="186860">
                      <a:moveTo>
                        <a:pt x="460081" y="113995"/>
                      </a:moveTo>
                      <a:cubicBezTo>
                        <a:pt x="331494" y="211149"/>
                        <a:pt x="163854" y="211149"/>
                        <a:pt x="36219" y="113995"/>
                      </a:cubicBezTo>
                      <a:cubicBezTo>
                        <a:pt x="-929" y="86372"/>
                        <a:pt x="-9501" y="37795"/>
                        <a:pt x="10501" y="15887"/>
                      </a:cubicBezTo>
                      <a:lnTo>
                        <a:pt x="11454" y="14934"/>
                      </a:lnTo>
                      <a:cubicBezTo>
                        <a:pt x="32409" y="-6973"/>
                        <a:pt x="66699" y="-3163"/>
                        <a:pt x="92416" y="15887"/>
                      </a:cubicBezTo>
                      <a:cubicBezTo>
                        <a:pt x="186714" y="87324"/>
                        <a:pt x="310539" y="87324"/>
                        <a:pt x="404836" y="15887"/>
                      </a:cubicBezTo>
                      <a:cubicBezTo>
                        <a:pt x="430554" y="-3163"/>
                        <a:pt x="464844" y="-6973"/>
                        <a:pt x="485799" y="14934"/>
                      </a:cubicBezTo>
                      <a:lnTo>
                        <a:pt x="486751" y="15887"/>
                      </a:lnTo>
                      <a:cubicBezTo>
                        <a:pt x="505801" y="37795"/>
                        <a:pt x="496276" y="86372"/>
                        <a:pt x="460081" y="113995"/>
                      </a:cubicBezTo>
                      <a:close/>
                    </a:path>
                  </a:pathLst>
                </a:custGeom>
                <a:solidFill>
                  <a:srgbClr val="7E5BE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2" name="Полилиния: фигура 51">
                  <a:extLst>
                    <a:ext uri="{FF2B5EF4-FFF2-40B4-BE49-F238E27FC236}">
                      <a16:creationId xmlns:a16="http://schemas.microsoft.com/office/drawing/2014/main" id="{BBAAA25F-A049-47A1-8A19-93EB1FD83A84}"/>
                    </a:ext>
                  </a:extLst>
                </p:cNvPr>
                <p:cNvSpPr/>
                <p:nvPr/>
              </p:nvSpPr>
              <p:spPr>
                <a:xfrm>
                  <a:off x="3475919" y="807720"/>
                  <a:ext cx="581025" cy="354330"/>
                </a:xfrm>
                <a:custGeom>
                  <a:avLst/>
                  <a:gdLst>
                    <a:gd name="connsiteX0" fmla="*/ 501015 w 581025"/>
                    <a:gd name="connsiteY0" fmla="*/ 86678 h 354330"/>
                    <a:gd name="connsiteX1" fmla="*/ 296228 w 581025"/>
                    <a:gd name="connsiteY1" fmla="*/ 0 h 354330"/>
                    <a:gd name="connsiteX2" fmla="*/ 83820 w 581025"/>
                    <a:gd name="connsiteY2" fmla="*/ 85725 h 354330"/>
                    <a:gd name="connsiteX3" fmla="*/ 0 w 581025"/>
                    <a:gd name="connsiteY3" fmla="*/ 297180 h 354330"/>
                    <a:gd name="connsiteX4" fmla="*/ 4763 w 581025"/>
                    <a:gd name="connsiteY4" fmla="*/ 354330 h 354330"/>
                    <a:gd name="connsiteX5" fmla="*/ 184785 w 581025"/>
                    <a:gd name="connsiteY5" fmla="*/ 354330 h 354330"/>
                    <a:gd name="connsiteX6" fmla="*/ 581025 w 581025"/>
                    <a:gd name="connsiteY6" fmla="*/ 354330 h 354330"/>
                    <a:gd name="connsiteX7" fmla="*/ 581025 w 581025"/>
                    <a:gd name="connsiteY7" fmla="*/ 315278 h 354330"/>
                    <a:gd name="connsiteX8" fmla="*/ 501015 w 581025"/>
                    <a:gd name="connsiteY8" fmla="*/ 86678 h 354330"/>
                    <a:gd name="connsiteX9" fmla="*/ 180975 w 581025"/>
                    <a:gd name="connsiteY9" fmla="*/ 237173 h 354330"/>
                    <a:gd name="connsiteX10" fmla="*/ 215265 w 581025"/>
                    <a:gd name="connsiteY10" fmla="*/ 169545 h 354330"/>
                    <a:gd name="connsiteX11" fmla="*/ 294322 w 581025"/>
                    <a:gd name="connsiteY11" fmla="*/ 140018 h 354330"/>
                    <a:gd name="connsiteX12" fmla="*/ 377190 w 581025"/>
                    <a:gd name="connsiteY12" fmla="*/ 169545 h 354330"/>
                    <a:gd name="connsiteX13" fmla="*/ 409575 w 581025"/>
                    <a:gd name="connsiteY13" fmla="*/ 237173 h 354330"/>
                    <a:gd name="connsiteX14" fmla="*/ 180975 w 581025"/>
                    <a:gd name="connsiteY14" fmla="*/ 237173 h 354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81025" h="354330">
                      <a:moveTo>
                        <a:pt x="501015" y="86678"/>
                      </a:moveTo>
                      <a:cubicBezTo>
                        <a:pt x="447675" y="29528"/>
                        <a:pt x="380047" y="0"/>
                        <a:pt x="296228" y="0"/>
                      </a:cubicBezTo>
                      <a:cubicBezTo>
                        <a:pt x="210503" y="0"/>
                        <a:pt x="139065" y="28575"/>
                        <a:pt x="83820" y="85725"/>
                      </a:cubicBezTo>
                      <a:cubicBezTo>
                        <a:pt x="28575" y="142875"/>
                        <a:pt x="0" y="213360"/>
                        <a:pt x="0" y="297180"/>
                      </a:cubicBezTo>
                      <a:cubicBezTo>
                        <a:pt x="0" y="317183"/>
                        <a:pt x="1905" y="336233"/>
                        <a:pt x="4763" y="354330"/>
                      </a:cubicBezTo>
                      <a:lnTo>
                        <a:pt x="184785" y="354330"/>
                      </a:lnTo>
                      <a:lnTo>
                        <a:pt x="581025" y="354330"/>
                      </a:lnTo>
                      <a:lnTo>
                        <a:pt x="581025" y="315278"/>
                      </a:lnTo>
                      <a:cubicBezTo>
                        <a:pt x="580072" y="220027"/>
                        <a:pt x="553403" y="143827"/>
                        <a:pt x="501015" y="86678"/>
                      </a:cubicBezTo>
                      <a:close/>
                      <a:moveTo>
                        <a:pt x="180975" y="237173"/>
                      </a:moveTo>
                      <a:cubicBezTo>
                        <a:pt x="185738" y="211455"/>
                        <a:pt x="197168" y="188595"/>
                        <a:pt x="215265" y="169545"/>
                      </a:cubicBezTo>
                      <a:cubicBezTo>
                        <a:pt x="233363" y="149543"/>
                        <a:pt x="260032" y="140018"/>
                        <a:pt x="294322" y="140018"/>
                      </a:cubicBezTo>
                      <a:cubicBezTo>
                        <a:pt x="331470" y="140018"/>
                        <a:pt x="359093" y="149543"/>
                        <a:pt x="377190" y="169545"/>
                      </a:cubicBezTo>
                      <a:cubicBezTo>
                        <a:pt x="395288" y="189548"/>
                        <a:pt x="406718" y="212408"/>
                        <a:pt x="409575" y="237173"/>
                      </a:cubicBezTo>
                      <a:lnTo>
                        <a:pt x="180975" y="237173"/>
                      </a:lnTo>
                      <a:close/>
                    </a:path>
                  </a:pathLst>
                </a:custGeom>
                <a:solidFill>
                  <a:srgbClr val="7E5BE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41" name="Рисунок 6">
              <a:extLst>
                <a:ext uri="{FF2B5EF4-FFF2-40B4-BE49-F238E27FC236}">
                  <a16:creationId xmlns:a16="http://schemas.microsoft.com/office/drawing/2014/main" id="{840BE00E-413E-41B8-B723-558A74273C00}"/>
                </a:ext>
              </a:extLst>
            </p:cNvPr>
            <p:cNvGrpSpPr/>
            <p:nvPr/>
          </p:nvGrpSpPr>
          <p:grpSpPr>
            <a:xfrm>
              <a:off x="1569145" y="519113"/>
              <a:ext cx="69903" cy="69903"/>
              <a:chOff x="5259951" y="598170"/>
              <a:chExt cx="337185" cy="337185"/>
            </a:xfrm>
            <a:solidFill>
              <a:schemeClr val="bg1"/>
            </a:solidFill>
          </p:grpSpPr>
          <p:sp>
            <p:nvSpPr>
              <p:cNvPr id="42" name="Полилиния: фигура 41">
                <a:extLst>
                  <a:ext uri="{FF2B5EF4-FFF2-40B4-BE49-F238E27FC236}">
                    <a16:creationId xmlns:a16="http://schemas.microsoft.com/office/drawing/2014/main" id="{073283C2-EFF6-46AA-9144-93B15C5BC37F}"/>
                  </a:ext>
                </a:extLst>
              </p:cNvPr>
              <p:cNvSpPr/>
              <p:nvPr/>
            </p:nvSpPr>
            <p:spPr>
              <a:xfrm>
                <a:off x="5259951" y="598170"/>
                <a:ext cx="337185" cy="337185"/>
              </a:xfrm>
              <a:custGeom>
                <a:avLst/>
                <a:gdLst>
                  <a:gd name="connsiteX0" fmla="*/ 168593 w 337185"/>
                  <a:gd name="connsiteY0" fmla="*/ 337185 h 337185"/>
                  <a:gd name="connsiteX1" fmla="*/ 0 w 337185"/>
                  <a:gd name="connsiteY1" fmla="*/ 168593 h 337185"/>
                  <a:gd name="connsiteX2" fmla="*/ 168593 w 337185"/>
                  <a:gd name="connsiteY2" fmla="*/ 0 h 337185"/>
                  <a:gd name="connsiteX3" fmla="*/ 337185 w 337185"/>
                  <a:gd name="connsiteY3" fmla="*/ 168593 h 337185"/>
                  <a:gd name="connsiteX4" fmla="*/ 168593 w 337185"/>
                  <a:gd name="connsiteY4" fmla="*/ 337185 h 337185"/>
                  <a:gd name="connsiteX5" fmla="*/ 168593 w 337185"/>
                  <a:gd name="connsiteY5" fmla="*/ 30480 h 337185"/>
                  <a:gd name="connsiteX6" fmla="*/ 30480 w 337185"/>
                  <a:gd name="connsiteY6" fmla="*/ 168593 h 337185"/>
                  <a:gd name="connsiteX7" fmla="*/ 168593 w 337185"/>
                  <a:gd name="connsiteY7" fmla="*/ 306705 h 337185"/>
                  <a:gd name="connsiteX8" fmla="*/ 306705 w 337185"/>
                  <a:gd name="connsiteY8" fmla="*/ 168593 h 337185"/>
                  <a:gd name="connsiteX9" fmla="*/ 168593 w 337185"/>
                  <a:gd name="connsiteY9" fmla="*/ 30480 h 33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7185" h="337185">
                    <a:moveTo>
                      <a:pt x="168593" y="337185"/>
                    </a:moveTo>
                    <a:cubicBezTo>
                      <a:pt x="75248" y="337185"/>
                      <a:pt x="0" y="261938"/>
                      <a:pt x="0" y="168593"/>
                    </a:cubicBezTo>
                    <a:cubicBezTo>
                      <a:pt x="0" y="75248"/>
                      <a:pt x="75248" y="0"/>
                      <a:pt x="168593" y="0"/>
                    </a:cubicBezTo>
                    <a:cubicBezTo>
                      <a:pt x="261938" y="0"/>
                      <a:pt x="337185" y="75248"/>
                      <a:pt x="337185" y="168593"/>
                    </a:cubicBezTo>
                    <a:cubicBezTo>
                      <a:pt x="337185" y="261938"/>
                      <a:pt x="261938" y="337185"/>
                      <a:pt x="168593" y="337185"/>
                    </a:cubicBezTo>
                    <a:close/>
                    <a:moveTo>
                      <a:pt x="168593" y="30480"/>
                    </a:moveTo>
                    <a:cubicBezTo>
                      <a:pt x="92393" y="30480"/>
                      <a:pt x="30480" y="92393"/>
                      <a:pt x="30480" y="168593"/>
                    </a:cubicBezTo>
                    <a:cubicBezTo>
                      <a:pt x="30480" y="244793"/>
                      <a:pt x="92393" y="306705"/>
                      <a:pt x="168593" y="306705"/>
                    </a:cubicBezTo>
                    <a:cubicBezTo>
                      <a:pt x="244793" y="306705"/>
                      <a:pt x="306705" y="244793"/>
                      <a:pt x="306705" y="168593"/>
                    </a:cubicBezTo>
                    <a:cubicBezTo>
                      <a:pt x="306705" y="92393"/>
                      <a:pt x="244793" y="30480"/>
                      <a:pt x="168593" y="304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: фигура 42">
                <a:extLst>
                  <a:ext uri="{FF2B5EF4-FFF2-40B4-BE49-F238E27FC236}">
                    <a16:creationId xmlns:a16="http://schemas.microsoft.com/office/drawing/2014/main" id="{3040D4FF-CFB7-492D-B3F6-50D9EA0C4DD5}"/>
                  </a:ext>
                </a:extLst>
              </p:cNvPr>
              <p:cNvSpPr/>
              <p:nvPr/>
            </p:nvSpPr>
            <p:spPr>
              <a:xfrm>
                <a:off x="5379013" y="678179"/>
                <a:ext cx="123825" cy="176212"/>
              </a:xfrm>
              <a:custGeom>
                <a:avLst/>
                <a:gdLst>
                  <a:gd name="connsiteX0" fmla="*/ 0 w 123825"/>
                  <a:gd name="connsiteY0" fmla="*/ 3810 h 176212"/>
                  <a:gd name="connsiteX1" fmla="*/ 47625 w 123825"/>
                  <a:gd name="connsiteY1" fmla="*/ 0 h 176212"/>
                  <a:gd name="connsiteX2" fmla="*/ 101918 w 123825"/>
                  <a:gd name="connsiteY2" fmla="*/ 13335 h 176212"/>
                  <a:gd name="connsiteX3" fmla="*/ 117157 w 123825"/>
                  <a:gd name="connsiteY3" fmla="*/ 48578 h 176212"/>
                  <a:gd name="connsiteX4" fmla="*/ 85725 w 123825"/>
                  <a:gd name="connsiteY4" fmla="*/ 92393 h 176212"/>
                  <a:gd name="connsiteX5" fmla="*/ 85725 w 123825"/>
                  <a:gd name="connsiteY5" fmla="*/ 94298 h 176212"/>
                  <a:gd name="connsiteX6" fmla="*/ 110490 w 123825"/>
                  <a:gd name="connsiteY6" fmla="*/ 127635 h 176212"/>
                  <a:gd name="connsiteX7" fmla="*/ 123825 w 123825"/>
                  <a:gd name="connsiteY7" fmla="*/ 176213 h 176212"/>
                  <a:gd name="connsiteX8" fmla="*/ 91440 w 123825"/>
                  <a:gd name="connsiteY8" fmla="*/ 176213 h 176212"/>
                  <a:gd name="connsiteX9" fmla="*/ 80010 w 123825"/>
                  <a:gd name="connsiteY9" fmla="*/ 135255 h 176212"/>
                  <a:gd name="connsiteX10" fmla="*/ 48578 w 123825"/>
                  <a:gd name="connsiteY10" fmla="*/ 104775 h 176212"/>
                  <a:gd name="connsiteX11" fmla="*/ 31432 w 123825"/>
                  <a:gd name="connsiteY11" fmla="*/ 104775 h 176212"/>
                  <a:gd name="connsiteX12" fmla="*/ 31432 w 123825"/>
                  <a:gd name="connsiteY12" fmla="*/ 176213 h 176212"/>
                  <a:gd name="connsiteX13" fmla="*/ 0 w 123825"/>
                  <a:gd name="connsiteY13" fmla="*/ 176213 h 176212"/>
                  <a:gd name="connsiteX14" fmla="*/ 0 w 123825"/>
                  <a:gd name="connsiteY14" fmla="*/ 3810 h 176212"/>
                  <a:gd name="connsiteX15" fmla="*/ 31432 w 123825"/>
                  <a:gd name="connsiteY15" fmla="*/ 80963 h 176212"/>
                  <a:gd name="connsiteX16" fmla="*/ 50482 w 123825"/>
                  <a:gd name="connsiteY16" fmla="*/ 80963 h 176212"/>
                  <a:gd name="connsiteX17" fmla="*/ 85725 w 123825"/>
                  <a:gd name="connsiteY17" fmla="*/ 52388 h 176212"/>
                  <a:gd name="connsiteX18" fmla="*/ 51435 w 123825"/>
                  <a:gd name="connsiteY18" fmla="*/ 23813 h 176212"/>
                  <a:gd name="connsiteX19" fmla="*/ 31432 w 123825"/>
                  <a:gd name="connsiteY19" fmla="*/ 25718 h 176212"/>
                  <a:gd name="connsiteX20" fmla="*/ 31432 w 123825"/>
                  <a:gd name="connsiteY20" fmla="*/ 80963 h 17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3825" h="176212">
                    <a:moveTo>
                      <a:pt x="0" y="3810"/>
                    </a:moveTo>
                    <a:cubicBezTo>
                      <a:pt x="12382" y="1905"/>
                      <a:pt x="29528" y="0"/>
                      <a:pt x="47625" y="0"/>
                    </a:cubicBezTo>
                    <a:cubicBezTo>
                      <a:pt x="72390" y="0"/>
                      <a:pt x="89535" y="3810"/>
                      <a:pt x="101918" y="13335"/>
                    </a:cubicBezTo>
                    <a:cubicBezTo>
                      <a:pt x="111443" y="21908"/>
                      <a:pt x="117157" y="33338"/>
                      <a:pt x="117157" y="48578"/>
                    </a:cubicBezTo>
                    <a:cubicBezTo>
                      <a:pt x="117157" y="71438"/>
                      <a:pt x="101918" y="86678"/>
                      <a:pt x="85725" y="92393"/>
                    </a:cubicBezTo>
                    <a:lnTo>
                      <a:pt x="85725" y="94298"/>
                    </a:lnTo>
                    <a:cubicBezTo>
                      <a:pt x="98107" y="99060"/>
                      <a:pt x="105728" y="111443"/>
                      <a:pt x="110490" y="127635"/>
                    </a:cubicBezTo>
                    <a:cubicBezTo>
                      <a:pt x="116205" y="149543"/>
                      <a:pt x="120015" y="169545"/>
                      <a:pt x="123825" y="176213"/>
                    </a:cubicBezTo>
                    <a:lnTo>
                      <a:pt x="91440" y="176213"/>
                    </a:lnTo>
                    <a:cubicBezTo>
                      <a:pt x="89535" y="170498"/>
                      <a:pt x="84773" y="157163"/>
                      <a:pt x="80010" y="135255"/>
                    </a:cubicBezTo>
                    <a:cubicBezTo>
                      <a:pt x="75248" y="112395"/>
                      <a:pt x="66675" y="105728"/>
                      <a:pt x="48578" y="104775"/>
                    </a:cubicBezTo>
                    <a:lnTo>
                      <a:pt x="31432" y="104775"/>
                    </a:lnTo>
                    <a:lnTo>
                      <a:pt x="31432" y="176213"/>
                    </a:lnTo>
                    <a:lnTo>
                      <a:pt x="0" y="176213"/>
                    </a:lnTo>
                    <a:lnTo>
                      <a:pt x="0" y="3810"/>
                    </a:lnTo>
                    <a:close/>
                    <a:moveTo>
                      <a:pt x="31432" y="80963"/>
                    </a:moveTo>
                    <a:lnTo>
                      <a:pt x="50482" y="80963"/>
                    </a:lnTo>
                    <a:cubicBezTo>
                      <a:pt x="71438" y="80963"/>
                      <a:pt x="85725" y="69533"/>
                      <a:pt x="85725" y="52388"/>
                    </a:cubicBezTo>
                    <a:cubicBezTo>
                      <a:pt x="85725" y="33338"/>
                      <a:pt x="72390" y="23813"/>
                      <a:pt x="51435" y="23813"/>
                    </a:cubicBezTo>
                    <a:cubicBezTo>
                      <a:pt x="41910" y="23813"/>
                      <a:pt x="34290" y="24765"/>
                      <a:pt x="31432" y="25718"/>
                    </a:cubicBezTo>
                    <a:lnTo>
                      <a:pt x="31432" y="8096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C73139FB-7058-4A13-9F55-CC57B60EA7E9}"/>
              </a:ext>
            </a:extLst>
          </p:cNvPr>
          <p:cNvCxnSpPr>
            <a:cxnSpLocks/>
          </p:cNvCxnSpPr>
          <p:nvPr/>
        </p:nvCxnSpPr>
        <p:spPr>
          <a:xfrm>
            <a:off x="577965" y="2694648"/>
            <a:ext cx="0" cy="17325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493516"/>
      </p:ext>
    </p:extLst>
  </p:cSld>
  <p:clrMapOvr>
    <a:masterClrMapping/>
  </p:clrMapOvr>
</p:sld>
</file>

<file path=ppt/theme/theme1.xml><?xml version="1.0" encoding="utf-8"?>
<a:theme xmlns:a="http://schemas.openxmlformats.org/drawingml/2006/main" name="TalentTech">
  <a:themeElements>
    <a:clrScheme name="talent tech">
      <a:dk1>
        <a:srgbClr val="000000"/>
      </a:dk1>
      <a:lt1>
        <a:srgbClr val="FFFFFF"/>
      </a:lt1>
      <a:dk2>
        <a:srgbClr val="1F2D3D"/>
      </a:dk2>
      <a:lt2>
        <a:srgbClr val="EEEEEE"/>
      </a:lt2>
      <a:accent1>
        <a:srgbClr val="FFC82C"/>
      </a:accent1>
      <a:accent2>
        <a:srgbClr val="1FB6FF"/>
      </a:accent2>
      <a:accent3>
        <a:srgbClr val="7E5BEF"/>
      </a:accent3>
      <a:accent4>
        <a:srgbClr val="1F2D3D"/>
      </a:accent4>
      <a:accent5>
        <a:srgbClr val="C32439"/>
      </a:accent5>
      <a:accent6>
        <a:srgbClr val="595959"/>
      </a:accent6>
      <a:hlink>
        <a:srgbClr val="0097A7"/>
      </a:hlink>
      <a:folHlink>
        <a:srgbClr val="0097A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91425" rIns="91425" bIns="91425" anchor="ctr" anchorCtr="0">
        <a:no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Arial"/>
          <a:buNone/>
          <a:tabLst/>
          <a:defRPr kumimoji="0" sz="1600" b="0" i="0" u="none" strike="noStrike" kern="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Proxima Nova"/>
            <a:ea typeface="Proxima Nova"/>
            <a:cs typeface="Proxima Nova"/>
            <a:sym typeface="Proxima Nov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6732</TotalTime>
  <Words>1306</Words>
  <Application>Microsoft Macintosh PowerPoint</Application>
  <PresentationFormat>Экран (16:9)</PresentationFormat>
  <Paragraphs>97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Nunito Sans</vt:lpstr>
      <vt:lpstr>Proxima Nova Lt</vt:lpstr>
      <vt:lpstr>Proxima Nova Rg</vt:lpstr>
      <vt:lpstr>Proxima Nova semibold</vt:lpstr>
      <vt:lpstr>Proxima Nova semibold</vt:lpstr>
      <vt:lpstr>Proxima Nova Th</vt:lpstr>
      <vt:lpstr>TalentTech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Garvia</dc:creator>
  <cp:lastModifiedBy>Дмитриев Иван</cp:lastModifiedBy>
  <cp:revision>791</cp:revision>
  <dcterms:modified xsi:type="dcterms:W3CDTF">2020-02-07T13:24:06Z</dcterms:modified>
</cp:coreProperties>
</file>